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1"/>
  </p:sldMasterIdLst>
  <p:notesMasterIdLst>
    <p:notesMasterId r:id="rId31"/>
  </p:notesMasterIdLst>
  <p:handoutMasterIdLst>
    <p:handoutMasterId r:id="rId32"/>
  </p:handoutMasterIdLst>
  <p:sldIdLst>
    <p:sldId id="286" r:id="rId2"/>
    <p:sldId id="282" r:id="rId3"/>
    <p:sldId id="287" r:id="rId4"/>
    <p:sldId id="283" r:id="rId5"/>
    <p:sldId id="284" r:id="rId6"/>
    <p:sldId id="285" r:id="rId7"/>
    <p:sldId id="281" r:id="rId8"/>
    <p:sldId id="261" r:id="rId9"/>
    <p:sldId id="260" r:id="rId10"/>
    <p:sldId id="262" r:id="rId11"/>
    <p:sldId id="288" r:id="rId12"/>
    <p:sldId id="266" r:id="rId13"/>
    <p:sldId id="264" r:id="rId14"/>
    <p:sldId id="263" r:id="rId15"/>
    <p:sldId id="265" r:id="rId16"/>
    <p:sldId id="268" r:id="rId17"/>
    <p:sldId id="267" r:id="rId18"/>
    <p:sldId id="269" r:id="rId19"/>
    <p:sldId id="259" r:id="rId20"/>
    <p:sldId id="270" r:id="rId21"/>
    <p:sldId id="271" r:id="rId22"/>
    <p:sldId id="272" r:id="rId23"/>
    <p:sldId id="273" r:id="rId24"/>
    <p:sldId id="274" r:id="rId25"/>
    <p:sldId id="275" r:id="rId26"/>
    <p:sldId id="276" r:id="rId27"/>
    <p:sldId id="277" r:id="rId28"/>
    <p:sldId id="278" r:id="rId29"/>
    <p:sldId id="28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4345"/>
    <a:srgbClr val="868452"/>
    <a:srgbClr val="445E89"/>
    <a:srgbClr val="99FFCC"/>
    <a:srgbClr val="FFC70B"/>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69" autoAdjust="0"/>
    <p:restoredTop sz="70438" autoAdjust="0"/>
  </p:normalViewPr>
  <p:slideViewPr>
    <p:cSldViewPr snapToGrid="0">
      <p:cViewPr varScale="1">
        <p:scale>
          <a:sx n="78" d="100"/>
          <a:sy n="78" d="100"/>
        </p:scale>
        <p:origin x="1758" y="84"/>
      </p:cViewPr>
      <p:guideLst/>
    </p:cSldViewPr>
  </p:slideViewPr>
  <p:notesTextViewPr>
    <p:cViewPr>
      <p:scale>
        <a:sx n="1" d="1"/>
        <a:sy n="1" d="1"/>
      </p:scale>
      <p:origin x="0" y="0"/>
    </p:cViewPr>
  </p:notesTextViewPr>
  <p:notesViewPr>
    <p:cSldViewPr snapToGrid="0">
      <p:cViewPr varScale="1">
        <p:scale>
          <a:sx n="74" d="100"/>
          <a:sy n="74" d="100"/>
        </p:scale>
        <p:origin x="267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27C104-8D63-4B6B-B764-59E17EFCD337}" type="datetimeFigureOut">
              <a:rPr lang="en-US" smtClean="0"/>
              <a:t>9/30/2025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98E35E3-BA81-473E-ACB9-9CB1C40B9872}" type="slidenum">
              <a:rPr lang="en-US" smtClean="0"/>
              <a:t>‹#›</a:t>
            </a:fld>
            <a:endParaRPr lang="en-US"/>
          </a:p>
        </p:txBody>
      </p:sp>
    </p:spTree>
    <p:extLst>
      <p:ext uri="{BB962C8B-B14F-4D97-AF65-F5344CB8AC3E}">
        <p14:creationId xmlns:p14="http://schemas.microsoft.com/office/powerpoint/2010/main" val="42785839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4B7AE5-FC07-43DB-A055-6CA554BBC4EA}" type="datetimeFigureOut">
              <a:rPr lang="en-US" smtClean="0"/>
              <a:t>9/30/2025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0BD70B-3209-4278-B68F-10B3EA7D6290}" type="slidenum">
              <a:rPr lang="en-US" smtClean="0"/>
              <a:t>‹#›</a:t>
            </a:fld>
            <a:endParaRPr lang="en-US"/>
          </a:p>
        </p:txBody>
      </p:sp>
    </p:spTree>
    <p:extLst>
      <p:ext uri="{BB962C8B-B14F-4D97-AF65-F5344CB8AC3E}">
        <p14:creationId xmlns:p14="http://schemas.microsoft.com/office/powerpoint/2010/main" val="2331792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0BD70B-3209-4278-B68F-10B3EA7D6290}" type="slidenum">
              <a:rPr lang="en-US" smtClean="0"/>
              <a:t>1</a:t>
            </a:fld>
            <a:endParaRPr lang="en-US"/>
          </a:p>
        </p:txBody>
      </p:sp>
    </p:spTree>
    <p:extLst>
      <p:ext uri="{BB962C8B-B14F-4D97-AF65-F5344CB8AC3E}">
        <p14:creationId xmlns:p14="http://schemas.microsoft.com/office/powerpoint/2010/main" val="1033909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Cholera has been absent from the Western Hemisphere for most of this century.</a:t>
            </a:r>
            <a:endParaRPr lang="en-US" dirty="0"/>
          </a:p>
        </p:txBody>
      </p:sp>
      <p:sp>
        <p:nvSpPr>
          <p:cNvPr id="4" name="Slide Number Placeholder 3"/>
          <p:cNvSpPr>
            <a:spLocks noGrp="1"/>
          </p:cNvSpPr>
          <p:nvPr>
            <p:ph type="sldNum" sz="quarter" idx="10"/>
          </p:nvPr>
        </p:nvSpPr>
        <p:spPr/>
        <p:txBody>
          <a:bodyPr/>
          <a:lstStyle/>
          <a:p>
            <a:fld id="{BB0BD70B-3209-4278-B68F-10B3EA7D6290}" type="slidenum">
              <a:rPr lang="en-US" smtClean="0"/>
              <a:t>10</a:t>
            </a:fld>
            <a:endParaRPr lang="en-US"/>
          </a:p>
        </p:txBody>
      </p:sp>
    </p:spTree>
    <p:extLst>
      <p:ext uri="{BB962C8B-B14F-4D97-AF65-F5344CB8AC3E}">
        <p14:creationId xmlns:p14="http://schemas.microsoft.com/office/powerpoint/2010/main" val="701055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Wichita gets their water</a:t>
            </a:r>
            <a:r>
              <a:rPr lang="en-US" baseline="0" dirty="0"/>
              <a:t> from 2 places. </a:t>
            </a:r>
          </a:p>
          <a:p>
            <a:pPr marL="228600" indent="-228600">
              <a:buAutoNum type="arabicParenR"/>
            </a:pPr>
            <a:r>
              <a:rPr lang="en-US" baseline="0" dirty="0"/>
              <a:t>Cheney Lake</a:t>
            </a:r>
          </a:p>
          <a:p>
            <a:pPr marL="228600" indent="-228600">
              <a:buAutoNum type="arabicParenR"/>
            </a:pPr>
            <a:r>
              <a:rPr lang="en-US" baseline="0" dirty="0" err="1"/>
              <a:t>Eqqus</a:t>
            </a:r>
            <a:r>
              <a:rPr lang="en-US" baseline="0" dirty="0"/>
              <a:t> Beds Aquifer</a:t>
            </a:r>
          </a:p>
          <a:p>
            <a:pPr marL="0" indent="0">
              <a:buNone/>
            </a:pPr>
            <a:endParaRPr lang="en-US" baseline="0" dirty="0"/>
          </a:p>
          <a:p>
            <a:pPr marL="0" indent="0">
              <a:buNone/>
            </a:pPr>
            <a:endParaRPr lang="en-US" baseline="0" dirty="0"/>
          </a:p>
        </p:txBody>
      </p:sp>
      <p:sp>
        <p:nvSpPr>
          <p:cNvPr id="4" name="Slide Number Placeholder 3"/>
          <p:cNvSpPr>
            <a:spLocks noGrp="1"/>
          </p:cNvSpPr>
          <p:nvPr>
            <p:ph type="sldNum" sz="quarter" idx="10"/>
          </p:nvPr>
        </p:nvSpPr>
        <p:spPr/>
        <p:txBody>
          <a:bodyPr/>
          <a:lstStyle/>
          <a:p>
            <a:fld id="{CC911F01-4DF8-4054-B268-38A1030BF701}" type="slidenum">
              <a:rPr lang="en-US" smtClean="0"/>
              <a:t>11</a:t>
            </a:fld>
            <a:endParaRPr lang="en-US"/>
          </a:p>
        </p:txBody>
      </p:sp>
    </p:spTree>
    <p:extLst>
      <p:ext uri="{BB962C8B-B14F-4D97-AF65-F5344CB8AC3E}">
        <p14:creationId xmlns:p14="http://schemas.microsoft.com/office/powerpoint/2010/main" val="998751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Complete hands-on activity for drinking </a:t>
            </a:r>
            <a:r>
              <a:rPr lang="en-US"/>
              <a:t>water treatment.</a:t>
            </a:r>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12</a:t>
            </a:fld>
            <a:endParaRPr lang="en-US"/>
          </a:p>
        </p:txBody>
      </p:sp>
    </p:spTree>
    <p:extLst>
      <p:ext uri="{BB962C8B-B14F-4D97-AF65-F5344CB8AC3E}">
        <p14:creationId xmlns:p14="http://schemas.microsoft.com/office/powerpoint/2010/main" val="3886686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Your water utility tests the water thousands of times each month to make sure it meets the standards, and is as clean or cleaner than required by law.  If you like chemistry, consider working in our laboratory after you finish college.  </a:t>
            </a:r>
          </a:p>
          <a:p>
            <a:endParaRPr lang="en-US" dirty="0"/>
          </a:p>
          <a:p>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13</a:t>
            </a:fld>
            <a:endParaRPr lang="en-US"/>
          </a:p>
        </p:txBody>
      </p:sp>
    </p:spTree>
    <p:extLst>
      <p:ext uri="{BB962C8B-B14F-4D97-AF65-F5344CB8AC3E}">
        <p14:creationId xmlns:p14="http://schemas.microsoft.com/office/powerpoint/2010/main" val="4645380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EPA (Environmental Protection Agency) oversees the Safe Drinking Water Act, which is a federal law that requires a certain level of cleanliness before water can be used for drinking. In Kansas, the KS Department of Health and Environment has the job to oversee that all KS drinking water plants are sending out water that meets the Safe Drinking Water Act requirements. </a:t>
            </a:r>
          </a:p>
          <a:p>
            <a:endParaRPr lang="en-US" dirty="0"/>
          </a:p>
          <a:p>
            <a:r>
              <a:rPr lang="en-US" dirty="0"/>
              <a:t>There are careers</a:t>
            </a:r>
            <a:r>
              <a:rPr lang="en-US" baseline="0" dirty="0"/>
              <a:t> that focus on making sure that the water being sent out in the communities across the state and country meet the standards for safety.</a:t>
            </a:r>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14</a:t>
            </a:fld>
            <a:endParaRPr lang="en-US"/>
          </a:p>
        </p:txBody>
      </p:sp>
    </p:spTree>
    <p:extLst>
      <p:ext uri="{BB962C8B-B14F-4D97-AF65-F5344CB8AC3E}">
        <p14:creationId xmlns:p14="http://schemas.microsoft.com/office/powerpoint/2010/main" val="1988527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Here is just one of the </a:t>
            </a:r>
            <a:r>
              <a:rPr lang="en-US" i="1"/>
              <a:t>95 contaminants </a:t>
            </a:r>
            <a:r>
              <a:rPr lang="en-US" i="1" dirty="0"/>
              <a:t>that your water utility tests for. How many samples each month does your system take for total coliform?</a:t>
            </a:r>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15</a:t>
            </a:fld>
            <a:endParaRPr lang="en-US"/>
          </a:p>
        </p:txBody>
      </p:sp>
    </p:spTree>
    <p:extLst>
      <p:ext uri="{BB962C8B-B14F-4D97-AF65-F5344CB8AC3E}">
        <p14:creationId xmlns:p14="http://schemas.microsoft.com/office/powerpoint/2010/main" val="876258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water inside your house from your toilet, sinks, dishwasher, clothes washer, </a:t>
            </a:r>
            <a:r>
              <a:rPr lang="en-US" dirty="0" err="1"/>
              <a:t>etc</a:t>
            </a:r>
            <a:r>
              <a:rPr lang="en-US" dirty="0"/>
              <a:t> goes through a sewer pipe (called a Main) to a wastewater treatment plant. After treatment the water is usually put back in to local streams, rivers or held in ponds to evaporate.</a:t>
            </a:r>
          </a:p>
        </p:txBody>
      </p:sp>
      <p:sp>
        <p:nvSpPr>
          <p:cNvPr id="4" name="Slide Number Placeholder 3"/>
          <p:cNvSpPr>
            <a:spLocks noGrp="1"/>
          </p:cNvSpPr>
          <p:nvPr>
            <p:ph type="sldNum" sz="quarter" idx="10"/>
          </p:nvPr>
        </p:nvSpPr>
        <p:spPr/>
        <p:txBody>
          <a:bodyPr/>
          <a:lstStyle/>
          <a:p>
            <a:fld id="{CC911F01-4DF8-4054-B268-38A1030BF701}" type="slidenum">
              <a:rPr lang="en-US" smtClean="0"/>
              <a:t>16</a:t>
            </a:fld>
            <a:endParaRPr lang="en-US"/>
          </a:p>
        </p:txBody>
      </p:sp>
    </p:spTree>
    <p:extLst>
      <p:ext uri="{BB962C8B-B14F-4D97-AF65-F5344CB8AC3E}">
        <p14:creationId xmlns:p14="http://schemas.microsoft.com/office/powerpoint/2010/main" val="1942207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how do they clean-up the water enough to put it back into the environment? Wastewater is just a large mixture of water from your sinks, toilet, shower, dishwasher, etc.  The idea is to separate the solids from the liquids, and clean the liquid back into clear, clean water.  </a:t>
            </a:r>
          </a:p>
          <a:p>
            <a:r>
              <a:rPr lang="en-US" dirty="0"/>
              <a:t>There are 4 steps to the wastewater treatment process (</a:t>
            </a:r>
            <a:r>
              <a:rPr lang="en-US" i="1" dirty="0"/>
              <a:t>show wastewater treatment slide</a:t>
            </a:r>
            <a:r>
              <a:rPr lang="en-US" dirty="0"/>
              <a:t>).  </a:t>
            </a:r>
          </a:p>
          <a:p>
            <a:endParaRPr lang="en-US" b="1" dirty="0"/>
          </a:p>
          <a:p>
            <a:r>
              <a:rPr lang="en-US" b="1" dirty="0"/>
              <a:t>Preliminary </a:t>
            </a:r>
            <a:r>
              <a:rPr lang="en-US" b="0" dirty="0"/>
              <a:t>– Screen, get the big stuff out</a:t>
            </a:r>
          </a:p>
          <a:p>
            <a:r>
              <a:rPr lang="en-US" b="1" dirty="0"/>
              <a:t>Primary – </a:t>
            </a:r>
            <a:r>
              <a:rPr lang="en-US" b="0" dirty="0"/>
              <a:t>Separate, slow the water down, let the big stuff</a:t>
            </a:r>
            <a:r>
              <a:rPr lang="en-US" b="0" baseline="0" dirty="0"/>
              <a:t> sink, the greases float, remove the solids.</a:t>
            </a:r>
            <a:endParaRPr lang="en-US" b="1" dirty="0"/>
          </a:p>
          <a:p>
            <a:r>
              <a:rPr lang="en-US" b="1" dirty="0"/>
              <a:t>Secondary – </a:t>
            </a:r>
            <a:r>
              <a:rPr lang="en-US" b="0" dirty="0"/>
              <a:t>Snack, microbes</a:t>
            </a:r>
            <a:r>
              <a:rPr lang="en-US" b="0" baseline="0" dirty="0"/>
              <a:t> consume the organic waste (like in nature). </a:t>
            </a:r>
            <a:endParaRPr lang="en-US" b="1" dirty="0"/>
          </a:p>
          <a:p>
            <a:r>
              <a:rPr lang="en-US" b="1" dirty="0"/>
              <a:t>Advanced/Tertiary</a:t>
            </a:r>
            <a:r>
              <a:rPr lang="en-US" b="0" baseline="0" dirty="0"/>
              <a:t> – Disinfect. Can use Cl, UV, ozone, or other chemicals. </a:t>
            </a:r>
            <a:endParaRPr lang="en-US" dirty="0"/>
          </a:p>
          <a:p>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18</a:t>
            </a:fld>
            <a:endParaRPr lang="en-US"/>
          </a:p>
        </p:txBody>
      </p:sp>
    </p:spTree>
    <p:extLst>
      <p:ext uri="{BB962C8B-B14F-4D97-AF65-F5344CB8AC3E}">
        <p14:creationId xmlns:p14="http://schemas.microsoft.com/office/powerpoint/2010/main" val="4114038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i="1" dirty="0"/>
              <a:t>Go through the careers and quotes. Take a poll to see what students are attracted to. </a:t>
            </a:r>
            <a:endParaRPr lang="en-US" dirty="0"/>
          </a:p>
          <a:p>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20</a:t>
            </a:fld>
            <a:endParaRPr lang="en-US"/>
          </a:p>
        </p:txBody>
      </p:sp>
    </p:spTree>
    <p:extLst>
      <p:ext uri="{BB962C8B-B14F-4D97-AF65-F5344CB8AC3E}">
        <p14:creationId xmlns:p14="http://schemas.microsoft.com/office/powerpoint/2010/main" val="3731499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21</a:t>
            </a:fld>
            <a:endParaRPr lang="en-US"/>
          </a:p>
        </p:txBody>
      </p:sp>
    </p:spTree>
    <p:extLst>
      <p:ext uri="{BB962C8B-B14F-4D97-AF65-F5344CB8AC3E}">
        <p14:creationId xmlns:p14="http://schemas.microsoft.com/office/powerpoint/2010/main" val="2111795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Broad Street Mystery was</a:t>
            </a:r>
            <a:r>
              <a:rPr lang="en-US" baseline="0" dirty="0"/>
              <a:t> a true mystery that took place in London, England in 1854.</a:t>
            </a:r>
          </a:p>
          <a:p>
            <a:endParaRPr lang="en-US" baseline="0" dirty="0"/>
          </a:p>
          <a:p>
            <a:r>
              <a:rPr lang="en-US" baseline="0" dirty="0"/>
              <a:t>Today, you will be the detective and see if you can solve this mystery.</a:t>
            </a:r>
            <a:endParaRPr lang="en-US" dirty="0"/>
          </a:p>
        </p:txBody>
      </p:sp>
      <p:sp>
        <p:nvSpPr>
          <p:cNvPr id="4" name="Slide Number Placeholder 3"/>
          <p:cNvSpPr>
            <a:spLocks noGrp="1"/>
          </p:cNvSpPr>
          <p:nvPr>
            <p:ph type="sldNum" sz="quarter" idx="10"/>
          </p:nvPr>
        </p:nvSpPr>
        <p:spPr/>
        <p:txBody>
          <a:bodyPr/>
          <a:lstStyle/>
          <a:p>
            <a:fld id="{BB0BD70B-3209-4278-B68F-10B3EA7D6290}" type="slidenum">
              <a:rPr lang="en-US" smtClean="0"/>
              <a:t>2</a:t>
            </a:fld>
            <a:endParaRPr lang="en-US"/>
          </a:p>
        </p:txBody>
      </p:sp>
    </p:spTree>
    <p:extLst>
      <p:ext uri="{BB962C8B-B14F-4D97-AF65-F5344CB8AC3E}">
        <p14:creationId xmlns:p14="http://schemas.microsoft.com/office/powerpoint/2010/main" val="16544428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22</a:t>
            </a:fld>
            <a:endParaRPr lang="en-US"/>
          </a:p>
        </p:txBody>
      </p:sp>
    </p:spTree>
    <p:extLst>
      <p:ext uri="{BB962C8B-B14F-4D97-AF65-F5344CB8AC3E}">
        <p14:creationId xmlns:p14="http://schemas.microsoft.com/office/powerpoint/2010/main" val="21590762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25</a:t>
            </a:fld>
            <a:endParaRPr lang="en-US"/>
          </a:p>
        </p:txBody>
      </p:sp>
    </p:spTree>
    <p:extLst>
      <p:ext uri="{BB962C8B-B14F-4D97-AF65-F5344CB8AC3E}">
        <p14:creationId xmlns:p14="http://schemas.microsoft.com/office/powerpoint/2010/main" val="411021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0BD70B-3209-4278-B68F-10B3EA7D6290}" type="slidenum">
              <a:rPr lang="en-US" smtClean="0"/>
              <a:t>26</a:t>
            </a:fld>
            <a:endParaRPr lang="en-US"/>
          </a:p>
        </p:txBody>
      </p:sp>
    </p:spTree>
    <p:extLst>
      <p:ext uri="{BB962C8B-B14F-4D97-AF65-F5344CB8AC3E}">
        <p14:creationId xmlns:p14="http://schemas.microsoft.com/office/powerpoint/2010/main" val="15297480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Daniel Buller, Attorney, </a:t>
            </a:r>
            <a:r>
              <a:rPr lang="en-US" dirty="0" err="1"/>
              <a:t>Foulston</a:t>
            </a:r>
            <a:r>
              <a:rPr lang="en-US" dirty="0"/>
              <a:t> </a:t>
            </a:r>
            <a:r>
              <a:rPr lang="en-US" dirty="0" err="1"/>
              <a:t>Siefkin</a:t>
            </a:r>
            <a:r>
              <a:rPr lang="en-US" dirty="0"/>
              <a:t>, LLP</a:t>
            </a:r>
          </a:p>
          <a:p>
            <a:pPr defTabSz="931774">
              <a:defRPr/>
            </a:pPr>
            <a:r>
              <a:rPr lang="en-US" dirty="0"/>
              <a:t>In Kansas, water is essential to the growth of communities, industries, and agricultural operations.  At the same time, the complexity and competition involved in obtaining and keeping water rights is more acute than ever before.  Having grown up on a farm in Southwestern Kansas, obtaining and preserving adequate water has always been important to me, and attorneys practicing in the area of water law are at the forefront of these fascinating challenges.  The positive development of water law is critical to the future of our State, and the need for attorneys practicing in this field will become greater as our resources are depleted.  Water attorneys help people comply with state law and regulations, handle complex transactions involving water issues, deal with administrative enforcement actions, and handle litigation between competing water users.  This broad diversity keeps my water-law practice interesting and rewarding. </a:t>
            </a:r>
          </a:p>
          <a:p>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27</a:t>
            </a:fld>
            <a:endParaRPr lang="en-US"/>
          </a:p>
        </p:txBody>
      </p:sp>
    </p:spTree>
    <p:extLst>
      <p:ext uri="{BB962C8B-B14F-4D97-AF65-F5344CB8AC3E}">
        <p14:creationId xmlns:p14="http://schemas.microsoft.com/office/powerpoint/2010/main" val="945363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11F01-4DF8-4054-B268-38A1030BF701}" type="slidenum">
              <a:rPr lang="en-US" smtClean="0"/>
              <a:t>28</a:t>
            </a:fld>
            <a:endParaRPr lang="en-US"/>
          </a:p>
        </p:txBody>
      </p:sp>
    </p:spTree>
    <p:extLst>
      <p:ext uri="{BB962C8B-B14F-4D97-AF65-F5344CB8AC3E}">
        <p14:creationId xmlns:p14="http://schemas.microsoft.com/office/powerpoint/2010/main" val="605604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1854, a cholera epidemic broke out in the slums of London killing hundreds. (DO NOT MENTION WATER!!)</a:t>
            </a:r>
          </a:p>
          <a:p>
            <a:endParaRPr lang="en-US" dirty="0"/>
          </a:p>
          <a:p>
            <a:r>
              <a:rPr lang="en-US" dirty="0"/>
              <a:t>Cholera</a:t>
            </a:r>
            <a:r>
              <a:rPr lang="en-US" baseline="0" dirty="0"/>
              <a:t> is a horrible illness that causes rapid diarrhea, vomiting and sweating which leads quickly to dehydration. Symptoms can be mild or a victim cam die in less than an hour.</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Throughout history this disease killed millions of people.  </a:t>
            </a:r>
            <a:endParaRPr lang="en-US" sz="1200" kern="1200" baseline="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B0BD70B-3209-4278-B68F-10B3EA7D6290}" type="slidenum">
              <a:rPr lang="en-US" smtClean="0"/>
              <a:t>3</a:t>
            </a:fld>
            <a:endParaRPr lang="en-US"/>
          </a:p>
        </p:txBody>
      </p:sp>
    </p:spTree>
    <p:extLst>
      <p:ext uri="{BB962C8B-B14F-4D97-AF65-F5344CB8AC3E}">
        <p14:creationId xmlns:p14="http://schemas.microsoft.com/office/powerpoint/2010/main" val="232288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ffectLst/>
                <a:latin typeface="+mn-lt"/>
                <a:ea typeface="+mn-ea"/>
                <a:cs typeface="+mn-cs"/>
              </a:rPr>
              <a:t>The biological detective that solved the cholera epidemic was </a:t>
            </a:r>
            <a:r>
              <a:rPr lang="en-US" sz="1200" kern="1200" dirty="0">
                <a:solidFill>
                  <a:schemeClr val="tx1"/>
                </a:solidFill>
                <a:effectLst/>
                <a:latin typeface="+mn-lt"/>
                <a:ea typeface="+mn-ea"/>
                <a:cs typeface="+mn-cs"/>
              </a:rPr>
              <a:t>Dr. John Snow.</a:t>
            </a:r>
            <a:r>
              <a:rPr lang="en-US" sz="1200" kern="1200" baseline="0" dirty="0">
                <a:solidFill>
                  <a:schemeClr val="tx1"/>
                </a:solidFill>
                <a:effectLst/>
                <a:latin typeface="+mn-lt"/>
                <a:ea typeface="+mn-ea"/>
                <a:cs typeface="+mn-cs"/>
              </a:rPr>
              <a:t>  You had the same information Dr. Snow did.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Let’s see if you can figure out this mystery.</a:t>
            </a:r>
            <a:endParaRPr lang="en-US" dirty="0"/>
          </a:p>
        </p:txBody>
      </p:sp>
      <p:sp>
        <p:nvSpPr>
          <p:cNvPr id="4" name="Slide Number Placeholder 3"/>
          <p:cNvSpPr>
            <a:spLocks noGrp="1"/>
          </p:cNvSpPr>
          <p:nvPr>
            <p:ph type="sldNum" sz="quarter" idx="10"/>
          </p:nvPr>
        </p:nvSpPr>
        <p:spPr/>
        <p:txBody>
          <a:bodyPr/>
          <a:lstStyle/>
          <a:p>
            <a:fld id="{BB0BD70B-3209-4278-B68F-10B3EA7D6290}" type="slidenum">
              <a:rPr lang="en-US" smtClean="0"/>
              <a:t>4</a:t>
            </a:fld>
            <a:endParaRPr lang="en-US"/>
          </a:p>
        </p:txBody>
      </p:sp>
    </p:spTree>
    <p:extLst>
      <p:ext uri="{BB962C8B-B14F-4D97-AF65-F5344CB8AC3E}">
        <p14:creationId xmlns:p14="http://schemas.microsoft.com/office/powerpoint/2010/main" val="3313385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will be given clues</a:t>
            </a:r>
            <a:r>
              <a:rPr lang="en-US" baseline="0" dirty="0"/>
              <a:t> and 15 minutes to see if they can solve the mystery.</a:t>
            </a:r>
            <a:endParaRPr lang="en-US" dirty="0"/>
          </a:p>
          <a:p>
            <a:pPr marL="228600" indent="-228600">
              <a:buAutoNum type="arabicParenR"/>
            </a:pPr>
            <a:r>
              <a:rPr lang="en-US" dirty="0"/>
              <a:t>The map</a:t>
            </a:r>
          </a:p>
          <a:p>
            <a:pPr marL="228600" indent="-228600">
              <a:buAutoNum type="arabicParenR"/>
            </a:pPr>
            <a:r>
              <a:rPr lang="en-US" dirty="0"/>
              <a:t>The victim</a:t>
            </a:r>
            <a:r>
              <a:rPr lang="en-US" baseline="0" dirty="0"/>
              <a:t> cards</a:t>
            </a:r>
            <a:endParaRPr lang="en-US" dirty="0"/>
          </a:p>
        </p:txBody>
      </p:sp>
      <p:sp>
        <p:nvSpPr>
          <p:cNvPr id="4" name="Slide Number Placeholder 3"/>
          <p:cNvSpPr>
            <a:spLocks noGrp="1"/>
          </p:cNvSpPr>
          <p:nvPr>
            <p:ph type="sldNum" sz="quarter" idx="10"/>
          </p:nvPr>
        </p:nvSpPr>
        <p:spPr/>
        <p:txBody>
          <a:bodyPr/>
          <a:lstStyle/>
          <a:p>
            <a:fld id="{BB0BD70B-3209-4278-B68F-10B3EA7D6290}" type="slidenum">
              <a:rPr lang="en-US" smtClean="0"/>
              <a:t>5</a:t>
            </a:fld>
            <a:endParaRPr lang="en-US"/>
          </a:p>
        </p:txBody>
      </p:sp>
    </p:spTree>
    <p:extLst>
      <p:ext uri="{BB962C8B-B14F-4D97-AF65-F5344CB8AC3E}">
        <p14:creationId xmlns:p14="http://schemas.microsoft.com/office/powerpoint/2010/main" val="938428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about 15 minutes,</a:t>
            </a:r>
            <a:r>
              <a:rPr lang="en-US" baseline="0" dirty="0"/>
              <a:t> o</a:t>
            </a:r>
            <a:r>
              <a:rPr lang="en-US" dirty="0"/>
              <a:t>ne at a time, have students read Clue Cards aloud. </a:t>
            </a:r>
          </a:p>
          <a:p>
            <a:endParaRPr lang="en-US" dirty="0"/>
          </a:p>
          <a:p>
            <a:r>
              <a:rPr lang="en-US" dirty="0"/>
              <a:t>The cards reveal additional information uncovered by Dr. Snow. As more information is given, students will either confirm or revise their conclusions. </a:t>
            </a:r>
          </a:p>
        </p:txBody>
      </p:sp>
      <p:sp>
        <p:nvSpPr>
          <p:cNvPr id="4" name="Slide Number Placeholder 3"/>
          <p:cNvSpPr>
            <a:spLocks noGrp="1"/>
          </p:cNvSpPr>
          <p:nvPr>
            <p:ph type="sldNum" sz="quarter" idx="10"/>
          </p:nvPr>
        </p:nvSpPr>
        <p:spPr/>
        <p:txBody>
          <a:bodyPr/>
          <a:lstStyle/>
          <a:p>
            <a:fld id="{BB0BD70B-3209-4278-B68F-10B3EA7D6290}" type="slidenum">
              <a:rPr lang="en-US" smtClean="0"/>
              <a:t>6</a:t>
            </a:fld>
            <a:endParaRPr lang="en-US"/>
          </a:p>
        </p:txBody>
      </p:sp>
    </p:spTree>
    <p:extLst>
      <p:ext uri="{BB962C8B-B14F-4D97-AF65-F5344CB8AC3E}">
        <p14:creationId xmlns:p14="http://schemas.microsoft.com/office/powerpoint/2010/main" val="1600741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ffectLst/>
                <a:latin typeface="+mn-lt"/>
                <a:ea typeface="+mn-ea"/>
                <a:cs typeface="+mn-cs"/>
              </a:rPr>
              <a:t>The Broad Street Public Pump was the starting point for all the cholera illnesses.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Today, most people understand that unclean water carries organisms that cause disease.  In the mid-nineteenth century the idea that waterborne disease was an unpopular and frightening theory.  Many people believed that the poor suffered as a result of their shiftlessness and sinful living and deserved retribution in the form of catastrophic disease.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Even though many people doubted and disapproved of Snow’s contaminated water theory, Dr. Snow persuaded the authorities to remove the Broad street pump handle.  This simple act saved the lives of many people and marked the beginning of the end of a tragic situation.  </a:t>
            </a:r>
          </a:p>
          <a:p>
            <a:endParaRPr lang="en-US" dirty="0"/>
          </a:p>
        </p:txBody>
      </p:sp>
      <p:sp>
        <p:nvSpPr>
          <p:cNvPr id="4" name="Slide Number Placeholder 3"/>
          <p:cNvSpPr>
            <a:spLocks noGrp="1"/>
          </p:cNvSpPr>
          <p:nvPr>
            <p:ph type="sldNum" sz="quarter" idx="10"/>
          </p:nvPr>
        </p:nvSpPr>
        <p:spPr/>
        <p:txBody>
          <a:bodyPr/>
          <a:lstStyle/>
          <a:p>
            <a:fld id="{BB0BD70B-3209-4278-B68F-10B3EA7D6290}" type="slidenum">
              <a:rPr lang="en-US" smtClean="0"/>
              <a:t>7</a:t>
            </a:fld>
            <a:endParaRPr lang="en-US"/>
          </a:p>
        </p:txBody>
      </p:sp>
    </p:spTree>
    <p:extLst>
      <p:ext uri="{BB962C8B-B14F-4D97-AF65-F5344CB8AC3E}">
        <p14:creationId xmlns:p14="http://schemas.microsoft.com/office/powerpoint/2010/main" val="527521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ship was known to carry the disease, the London port authorities refused to grant docking privileges.  Rather than lose money on their cargo, some ship captains deceived the authorities by dumping contaminated water overboard into the Thames River, London’s water source.  The Thames was also London’s dumping ground for garbage and raw sewage.  So it was a perfect breeding ground for contamination and disease.  This dumping continued until the 1890’s when Parliament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had to be closed due to the smell of the river.</a:t>
            </a:r>
          </a:p>
          <a:p>
            <a:endParaRPr lang="en-US" dirty="0"/>
          </a:p>
        </p:txBody>
      </p:sp>
      <p:sp>
        <p:nvSpPr>
          <p:cNvPr id="4" name="Slide Number Placeholder 3"/>
          <p:cNvSpPr>
            <a:spLocks noGrp="1"/>
          </p:cNvSpPr>
          <p:nvPr>
            <p:ph type="sldNum" sz="quarter" idx="10"/>
          </p:nvPr>
        </p:nvSpPr>
        <p:spPr/>
        <p:txBody>
          <a:bodyPr/>
          <a:lstStyle/>
          <a:p>
            <a:fld id="{BB0BD70B-3209-4278-B68F-10B3EA7D6290}" type="slidenum">
              <a:rPr lang="en-US" smtClean="0"/>
              <a:t>8</a:t>
            </a:fld>
            <a:endParaRPr lang="en-US"/>
          </a:p>
        </p:txBody>
      </p:sp>
    </p:spTree>
    <p:extLst>
      <p:ext uri="{BB962C8B-B14F-4D97-AF65-F5344CB8AC3E}">
        <p14:creationId xmlns:p14="http://schemas.microsoft.com/office/powerpoint/2010/main" val="531405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Cholera is a disease cause by </a:t>
            </a:r>
            <a:r>
              <a:rPr lang="en-US" sz="1200" i="1" kern="1200" dirty="0">
                <a:solidFill>
                  <a:schemeClr val="tx1"/>
                </a:solidFill>
                <a:effectLst/>
                <a:latin typeface="+mn-lt"/>
                <a:ea typeface="+mn-ea"/>
                <a:cs typeface="+mn-cs"/>
              </a:rPr>
              <a:t>Vibrio </a:t>
            </a:r>
            <a:r>
              <a:rPr lang="en-US" sz="1200" i="1" kern="1200" dirty="0" err="1">
                <a:solidFill>
                  <a:schemeClr val="tx1"/>
                </a:solidFill>
                <a:effectLst/>
                <a:latin typeface="+mn-lt"/>
                <a:ea typeface="+mn-ea"/>
                <a:cs typeface="+mn-cs"/>
              </a:rPr>
              <a:t>cholerae</a:t>
            </a:r>
            <a:r>
              <a:rPr lang="en-US" sz="1200" kern="1200" dirty="0">
                <a:solidFill>
                  <a:schemeClr val="tx1"/>
                </a:solidFill>
                <a:effectLst/>
                <a:latin typeface="+mn-lt"/>
                <a:ea typeface="+mn-ea"/>
                <a:cs typeface="+mn-cs"/>
              </a:rPr>
              <a:t> bacterium.  The bacterium travels through untreated water contaminated by human or animal feces.  Cholera is spread by sharing contaminated water or eating contaminated food.  Since the body does not produce lasting immunity against the bacterium, the disease can be contracted more than once.</a:t>
            </a:r>
          </a:p>
          <a:p>
            <a:endParaRPr lang="en-US" dirty="0"/>
          </a:p>
          <a:p>
            <a:r>
              <a:rPr lang="en-US" dirty="0"/>
              <a:t>Today – there is a vaccine</a:t>
            </a:r>
            <a:r>
              <a:rPr lang="en-US" baseline="0" dirty="0"/>
              <a:t> but it only lasts for 6-12 months. </a:t>
            </a:r>
            <a:endParaRPr lang="en-US" dirty="0"/>
          </a:p>
          <a:p>
            <a:endParaRPr lang="en-US" dirty="0"/>
          </a:p>
        </p:txBody>
      </p:sp>
      <p:sp>
        <p:nvSpPr>
          <p:cNvPr id="4" name="Slide Number Placeholder 3"/>
          <p:cNvSpPr>
            <a:spLocks noGrp="1"/>
          </p:cNvSpPr>
          <p:nvPr>
            <p:ph type="sldNum" sz="quarter" idx="10"/>
          </p:nvPr>
        </p:nvSpPr>
        <p:spPr/>
        <p:txBody>
          <a:bodyPr/>
          <a:lstStyle/>
          <a:p>
            <a:fld id="{BB0BD70B-3209-4278-B68F-10B3EA7D6290}" type="slidenum">
              <a:rPr lang="en-US" smtClean="0"/>
              <a:t>9</a:t>
            </a:fld>
            <a:endParaRPr lang="en-US"/>
          </a:p>
        </p:txBody>
      </p:sp>
    </p:spTree>
    <p:extLst>
      <p:ext uri="{BB962C8B-B14F-4D97-AF65-F5344CB8AC3E}">
        <p14:creationId xmlns:p14="http://schemas.microsoft.com/office/powerpoint/2010/main" val="14227317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hdphoto" Target="../media/hdphoto1.wdp"/><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 Id="rId9"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8128000"/>
          </a:xfrm>
          <a:prstGeom prst="rect">
            <a:avLst/>
          </a:prstGeom>
        </p:spPr>
      </p:pic>
      <p:sp>
        <p:nvSpPr>
          <p:cNvPr id="2" name="Title 1"/>
          <p:cNvSpPr>
            <a:spLocks noGrp="1"/>
          </p:cNvSpPr>
          <p:nvPr>
            <p:ph type="ctrTitle" hasCustomPrompt="1"/>
          </p:nvPr>
        </p:nvSpPr>
        <p:spPr>
          <a:xfrm>
            <a:off x="2963779" y="2619408"/>
            <a:ext cx="8971547" cy="2387600"/>
          </a:xfrm>
        </p:spPr>
        <p:txBody>
          <a:bodyPr anchor="b"/>
          <a:lstStyle>
            <a:lvl1pPr algn="l">
              <a:defRPr sz="6000" baseline="0"/>
            </a:lvl1pPr>
          </a:lstStyle>
          <a:p>
            <a:r>
              <a:rPr lang="en-US" dirty="0"/>
              <a:t>Click to edit master title style</a:t>
            </a:r>
          </a:p>
        </p:txBody>
      </p:sp>
      <p:sp>
        <p:nvSpPr>
          <p:cNvPr id="3" name="Subtitle 2"/>
          <p:cNvSpPr>
            <a:spLocks noGrp="1"/>
          </p:cNvSpPr>
          <p:nvPr>
            <p:ph type="subTitle" idx="1" hasCustomPrompt="1"/>
          </p:nvPr>
        </p:nvSpPr>
        <p:spPr>
          <a:xfrm>
            <a:off x="2963779" y="5166552"/>
            <a:ext cx="9144000" cy="1655762"/>
          </a:xfrm>
        </p:spPr>
        <p:txBody>
          <a:bodyPr/>
          <a:lstStyle>
            <a:lvl1pPr marL="0" indent="0" algn="l">
              <a:buNone/>
              <a:defRPr sz="24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subtitle</a:t>
            </a:r>
          </a:p>
        </p:txBody>
      </p:sp>
      <p:sp>
        <p:nvSpPr>
          <p:cNvPr id="7" name="Rectangle 6"/>
          <p:cNvSpPr/>
          <p:nvPr userDrawn="1"/>
        </p:nvSpPr>
        <p:spPr>
          <a:xfrm>
            <a:off x="0" y="3038359"/>
            <a:ext cx="2775473" cy="39372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userDrawn="1"/>
        </p:nvSpPr>
        <p:spPr>
          <a:xfrm>
            <a:off x="1217864" y="2621509"/>
            <a:ext cx="1557609" cy="1529794"/>
          </a:xfrm>
          <a:custGeom>
            <a:avLst/>
            <a:gdLst>
              <a:gd name="connsiteX0" fmla="*/ 1557609 w 1557609"/>
              <a:gd name="connsiteY0" fmla="*/ 0 h 1529794"/>
              <a:gd name="connsiteX1" fmla="*/ 1557609 w 1557609"/>
              <a:gd name="connsiteY1" fmla="*/ 1529794 h 1529794"/>
              <a:gd name="connsiteX2" fmla="*/ 1105625 w 1557609"/>
              <a:gd name="connsiteY2" fmla="*/ 1529794 h 1529794"/>
              <a:gd name="connsiteX3" fmla="*/ 0 w 1557609"/>
              <a:gd name="connsiteY3" fmla="*/ 424169 h 1529794"/>
              <a:gd name="connsiteX4" fmla="*/ 0 w 1557609"/>
              <a:gd name="connsiteY4" fmla="*/ 3477 h 1529794"/>
              <a:gd name="connsiteX5" fmla="*/ 1557609 w 1557609"/>
              <a:gd name="connsiteY5" fmla="*/ 0 h 152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7609" h="1529794">
                <a:moveTo>
                  <a:pt x="1557609" y="0"/>
                </a:moveTo>
                <a:lnTo>
                  <a:pt x="1557609" y="1529794"/>
                </a:lnTo>
                <a:lnTo>
                  <a:pt x="1105625" y="1529794"/>
                </a:lnTo>
                <a:lnTo>
                  <a:pt x="0" y="424169"/>
                </a:lnTo>
                <a:lnTo>
                  <a:pt x="0" y="3477"/>
                </a:lnTo>
                <a:lnTo>
                  <a:pt x="1557609" y="0"/>
                </a:lnTo>
                <a:close/>
              </a:path>
            </a:pathLst>
          </a:cu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193361" y="385398"/>
            <a:ext cx="4508050" cy="1707785"/>
          </a:xfrm>
          <a:prstGeom prst="rect">
            <a:avLst/>
          </a:prstGeom>
        </p:spPr>
      </p:pic>
      <p:sp>
        <p:nvSpPr>
          <p:cNvPr id="19" name="Chevron 18"/>
          <p:cNvSpPr/>
          <p:nvPr userDrawn="1"/>
        </p:nvSpPr>
        <p:spPr>
          <a:xfrm>
            <a:off x="1762718" y="2831908"/>
            <a:ext cx="375521" cy="410270"/>
          </a:xfrm>
          <a:prstGeom prst="chevron">
            <a:avLst>
              <a:gd name="adj" fmla="val 552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hevron 19"/>
          <p:cNvSpPr/>
          <p:nvPr userDrawn="1"/>
        </p:nvSpPr>
        <p:spPr>
          <a:xfrm>
            <a:off x="2035973" y="2831908"/>
            <a:ext cx="375521" cy="410270"/>
          </a:xfrm>
          <a:prstGeom prst="chevron">
            <a:avLst>
              <a:gd name="adj" fmla="val 552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3" name="Text Placeholder 32"/>
          <p:cNvSpPr>
            <a:spLocks noGrp="1"/>
          </p:cNvSpPr>
          <p:nvPr>
            <p:ph type="body" sz="quarter" idx="10" hasCustomPrompt="1"/>
          </p:nvPr>
        </p:nvSpPr>
        <p:spPr>
          <a:xfrm>
            <a:off x="157163" y="4500563"/>
            <a:ext cx="2454275" cy="2322512"/>
          </a:xfrm>
        </p:spPr>
        <p:txBody>
          <a:bodyPr>
            <a:normAutofit/>
          </a:bodyPr>
          <a:lstStyle>
            <a:lvl1pPr marL="0" indent="0">
              <a:buNone/>
              <a:defRPr sz="2200" b="1" baseline="0">
                <a:solidFill>
                  <a:schemeClr val="tx1"/>
                </a:solidFill>
              </a:defRPr>
            </a:lvl1pPr>
          </a:lstStyle>
          <a:p>
            <a:pPr lvl="0"/>
            <a:r>
              <a:rPr lang="en-US" dirty="0"/>
              <a:t>Click to edit date, trainer</a:t>
            </a:r>
          </a:p>
        </p:txBody>
      </p:sp>
    </p:spTree>
    <p:extLst>
      <p:ext uri="{BB962C8B-B14F-4D97-AF65-F5344CB8AC3E}">
        <p14:creationId xmlns:p14="http://schemas.microsoft.com/office/powerpoint/2010/main" val="848214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review">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3648" y="-245660"/>
            <a:ext cx="12192000" cy="4167043"/>
          </a:xfrm>
          <a:prstGeom prst="rect">
            <a:avLst/>
          </a:prstGeom>
        </p:spPr>
      </p:pic>
      <p:sp>
        <p:nvSpPr>
          <p:cNvPr id="15" name="Rectangle 14"/>
          <p:cNvSpPr/>
          <p:nvPr userDrawn="1"/>
        </p:nvSpPr>
        <p:spPr>
          <a:xfrm>
            <a:off x="0" y="3425588"/>
            <a:ext cx="12192000" cy="3432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sz="half" idx="2"/>
          </p:nvPr>
        </p:nvSpPr>
        <p:spPr>
          <a:xfrm>
            <a:off x="251347" y="3986019"/>
            <a:ext cx="2094480" cy="2326233"/>
          </a:xfrm>
        </p:spPr>
        <p:txBody>
          <a:bodyPr anchor="t">
            <a:normAutofit/>
          </a:bodyPr>
          <a:lstStyle>
            <a:lvl1pPr marL="0" indent="0" algn="ctr">
              <a:buNone/>
              <a:defRPr sz="2000"/>
            </a:lvl1pPr>
          </a:lstStyle>
          <a:p>
            <a:pPr lvl="0"/>
            <a:r>
              <a:rPr lang="en-US"/>
              <a:t>Click to edit Master text styles</a:t>
            </a:r>
          </a:p>
        </p:txBody>
      </p:sp>
      <p:sp>
        <p:nvSpPr>
          <p:cNvPr id="10" name="Content Placeholder 3"/>
          <p:cNvSpPr>
            <a:spLocks noGrp="1"/>
          </p:cNvSpPr>
          <p:nvPr>
            <p:ph sz="half" idx="10"/>
          </p:nvPr>
        </p:nvSpPr>
        <p:spPr>
          <a:xfrm>
            <a:off x="2667001" y="3986019"/>
            <a:ext cx="2094480" cy="2326233"/>
          </a:xfrm>
        </p:spPr>
        <p:txBody>
          <a:bodyPr anchor="t">
            <a:normAutofit/>
          </a:bodyPr>
          <a:lstStyle>
            <a:lvl1pPr marL="0" indent="0" algn="ctr">
              <a:buNone/>
              <a:defRPr sz="2000"/>
            </a:lvl1pPr>
          </a:lstStyle>
          <a:p>
            <a:pPr lvl="0"/>
            <a:r>
              <a:rPr lang="en-US"/>
              <a:t>Click to edit Master text styles</a:t>
            </a:r>
          </a:p>
        </p:txBody>
      </p:sp>
      <p:sp>
        <p:nvSpPr>
          <p:cNvPr id="11" name="Content Placeholder 3"/>
          <p:cNvSpPr>
            <a:spLocks noGrp="1"/>
          </p:cNvSpPr>
          <p:nvPr>
            <p:ph sz="half" idx="11"/>
          </p:nvPr>
        </p:nvSpPr>
        <p:spPr>
          <a:xfrm>
            <a:off x="5082655" y="3986019"/>
            <a:ext cx="2094480" cy="2326233"/>
          </a:xfrm>
        </p:spPr>
        <p:txBody>
          <a:bodyPr anchor="t">
            <a:normAutofit/>
          </a:bodyPr>
          <a:lstStyle>
            <a:lvl1pPr marL="0" indent="0" algn="ctr">
              <a:buNone/>
              <a:defRPr sz="2000"/>
            </a:lvl1pPr>
          </a:lstStyle>
          <a:p>
            <a:pPr lvl="0"/>
            <a:r>
              <a:rPr lang="en-US"/>
              <a:t>Click to edit Master text styles</a:t>
            </a:r>
          </a:p>
        </p:txBody>
      </p:sp>
      <p:sp>
        <p:nvSpPr>
          <p:cNvPr id="12" name="Content Placeholder 3"/>
          <p:cNvSpPr>
            <a:spLocks noGrp="1"/>
          </p:cNvSpPr>
          <p:nvPr>
            <p:ph sz="half" idx="12"/>
          </p:nvPr>
        </p:nvSpPr>
        <p:spPr>
          <a:xfrm>
            <a:off x="7498309" y="3986019"/>
            <a:ext cx="2094480" cy="2326233"/>
          </a:xfrm>
        </p:spPr>
        <p:txBody>
          <a:bodyPr anchor="t">
            <a:normAutofit/>
          </a:bodyPr>
          <a:lstStyle>
            <a:lvl1pPr marL="0" indent="0" algn="ctr">
              <a:buNone/>
              <a:defRPr sz="2000"/>
            </a:lvl1pPr>
          </a:lstStyle>
          <a:p>
            <a:pPr lvl="0"/>
            <a:r>
              <a:rPr lang="en-US"/>
              <a:t>Click to edit Master text styles</a:t>
            </a:r>
          </a:p>
        </p:txBody>
      </p:sp>
      <p:sp>
        <p:nvSpPr>
          <p:cNvPr id="13" name="Content Placeholder 3"/>
          <p:cNvSpPr>
            <a:spLocks noGrp="1"/>
          </p:cNvSpPr>
          <p:nvPr>
            <p:ph sz="half" idx="13"/>
          </p:nvPr>
        </p:nvSpPr>
        <p:spPr>
          <a:xfrm>
            <a:off x="9913963" y="3986019"/>
            <a:ext cx="2094480" cy="2326233"/>
          </a:xfrm>
        </p:spPr>
        <p:txBody>
          <a:bodyPr anchor="t">
            <a:normAutofit/>
          </a:bodyPr>
          <a:lstStyle>
            <a:lvl1pPr marL="0" indent="0" algn="ctr">
              <a:buNone/>
              <a:defRPr sz="2000"/>
            </a:lvl1pPr>
          </a:lstStyle>
          <a:p>
            <a:pPr lvl="0"/>
            <a:r>
              <a:rPr lang="en-US"/>
              <a:t>Click to edit Master text styles</a:t>
            </a:r>
          </a:p>
        </p:txBody>
      </p:sp>
      <p:sp>
        <p:nvSpPr>
          <p:cNvPr id="16" name="TextBox 15"/>
          <p:cNvSpPr txBox="1"/>
          <p:nvPr userDrawn="1"/>
        </p:nvSpPr>
        <p:spPr>
          <a:xfrm>
            <a:off x="111232" y="40943"/>
            <a:ext cx="2782093" cy="646331"/>
          </a:xfrm>
          <a:prstGeom prst="rect">
            <a:avLst/>
          </a:prstGeom>
          <a:noFill/>
        </p:spPr>
        <p:txBody>
          <a:bodyPr wrap="square" rtlCol="0">
            <a:spAutoFit/>
          </a:bodyPr>
          <a:lstStyle/>
          <a:p>
            <a:r>
              <a:rPr lang="en-US" sz="3600" b="1" cap="none" baseline="0" dirty="0">
                <a:solidFill>
                  <a:schemeClr val="accent1"/>
                </a:solidFill>
              </a:rPr>
              <a:t>Our </a:t>
            </a:r>
            <a:r>
              <a:rPr lang="en-US" sz="3600" b="0" cap="none" baseline="0" dirty="0">
                <a:solidFill>
                  <a:schemeClr val="accent1"/>
                </a:solidFill>
              </a:rPr>
              <a:t>Agenda</a:t>
            </a:r>
          </a:p>
        </p:txBody>
      </p:sp>
      <p:cxnSp>
        <p:nvCxnSpPr>
          <p:cNvPr id="18" name="Straight Connector 17"/>
          <p:cNvCxnSpPr/>
          <p:nvPr userDrawn="1"/>
        </p:nvCxnSpPr>
        <p:spPr>
          <a:xfrm>
            <a:off x="384191" y="687274"/>
            <a:ext cx="21117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Oval 22"/>
          <p:cNvSpPr/>
          <p:nvPr userDrawn="1"/>
        </p:nvSpPr>
        <p:spPr>
          <a:xfrm>
            <a:off x="718556" y="2770196"/>
            <a:ext cx="1151187" cy="1151187"/>
          </a:xfrm>
          <a:prstGeom prst="ellipse">
            <a:avLst/>
          </a:prstGeom>
          <a:ln>
            <a:noFill/>
          </a:ln>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userDrawn="1"/>
        </p:nvSpPr>
        <p:spPr>
          <a:xfrm>
            <a:off x="3138647" y="2770195"/>
            <a:ext cx="1151187" cy="1151187"/>
          </a:xfrm>
          <a:prstGeom prst="ellipse">
            <a:avLst/>
          </a:prstGeom>
          <a:ln>
            <a:noFill/>
          </a:ln>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userDrawn="1"/>
        </p:nvSpPr>
        <p:spPr>
          <a:xfrm>
            <a:off x="5506758" y="2770195"/>
            <a:ext cx="1151187" cy="1151187"/>
          </a:xfrm>
          <a:prstGeom prst="ellipse">
            <a:avLst/>
          </a:prstGeom>
          <a:ln>
            <a:noFill/>
          </a:ln>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userDrawn="1"/>
        </p:nvSpPr>
        <p:spPr>
          <a:xfrm>
            <a:off x="7969955" y="2770194"/>
            <a:ext cx="1151187" cy="1151187"/>
          </a:xfrm>
          <a:prstGeom prst="ellipse">
            <a:avLst/>
          </a:prstGeom>
          <a:ln>
            <a:noFill/>
          </a:ln>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userDrawn="1"/>
        </p:nvSpPr>
        <p:spPr>
          <a:xfrm>
            <a:off x="10390046" y="2770194"/>
            <a:ext cx="1151187" cy="1151187"/>
          </a:xfrm>
          <a:prstGeom prst="ellipse">
            <a:avLst/>
          </a:prstGeom>
          <a:ln>
            <a:noFill/>
          </a:ln>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userDrawn="1"/>
        </p:nvSpPr>
        <p:spPr>
          <a:xfrm>
            <a:off x="918836" y="3023005"/>
            <a:ext cx="750626" cy="646331"/>
          </a:xfrm>
          <a:prstGeom prst="rect">
            <a:avLst/>
          </a:prstGeom>
          <a:noFill/>
        </p:spPr>
        <p:txBody>
          <a:bodyPr wrap="square" rtlCol="0">
            <a:spAutoFit/>
          </a:bodyPr>
          <a:lstStyle/>
          <a:p>
            <a:r>
              <a:rPr lang="en-US" sz="3600" b="1" dirty="0">
                <a:solidFill>
                  <a:schemeClr val="bg1"/>
                </a:solidFill>
              </a:rPr>
              <a:t>01</a:t>
            </a:r>
          </a:p>
        </p:txBody>
      </p:sp>
      <p:sp>
        <p:nvSpPr>
          <p:cNvPr id="29" name="TextBox 28"/>
          <p:cNvSpPr txBox="1"/>
          <p:nvPr userDrawn="1"/>
        </p:nvSpPr>
        <p:spPr>
          <a:xfrm>
            <a:off x="3335600" y="3023005"/>
            <a:ext cx="750626" cy="646331"/>
          </a:xfrm>
          <a:prstGeom prst="rect">
            <a:avLst/>
          </a:prstGeom>
          <a:noFill/>
        </p:spPr>
        <p:txBody>
          <a:bodyPr wrap="square" rtlCol="0">
            <a:spAutoFit/>
          </a:bodyPr>
          <a:lstStyle/>
          <a:p>
            <a:r>
              <a:rPr lang="en-US" sz="3600" b="1" dirty="0">
                <a:solidFill>
                  <a:schemeClr val="bg1"/>
                </a:solidFill>
              </a:rPr>
              <a:t>02</a:t>
            </a:r>
          </a:p>
        </p:txBody>
      </p:sp>
      <p:sp>
        <p:nvSpPr>
          <p:cNvPr id="30" name="TextBox 29"/>
          <p:cNvSpPr txBox="1"/>
          <p:nvPr userDrawn="1"/>
        </p:nvSpPr>
        <p:spPr>
          <a:xfrm>
            <a:off x="5752364" y="3023005"/>
            <a:ext cx="750626" cy="646331"/>
          </a:xfrm>
          <a:prstGeom prst="rect">
            <a:avLst/>
          </a:prstGeom>
          <a:noFill/>
        </p:spPr>
        <p:txBody>
          <a:bodyPr wrap="square" rtlCol="0">
            <a:spAutoFit/>
          </a:bodyPr>
          <a:lstStyle/>
          <a:p>
            <a:r>
              <a:rPr lang="en-US" sz="3600" b="1" dirty="0">
                <a:solidFill>
                  <a:schemeClr val="bg1"/>
                </a:solidFill>
              </a:rPr>
              <a:t>03</a:t>
            </a:r>
          </a:p>
        </p:txBody>
      </p:sp>
      <p:sp>
        <p:nvSpPr>
          <p:cNvPr id="31" name="TextBox 30"/>
          <p:cNvSpPr txBox="1"/>
          <p:nvPr userDrawn="1"/>
        </p:nvSpPr>
        <p:spPr>
          <a:xfrm>
            <a:off x="8169127" y="3023005"/>
            <a:ext cx="750626" cy="646331"/>
          </a:xfrm>
          <a:prstGeom prst="rect">
            <a:avLst/>
          </a:prstGeom>
          <a:noFill/>
        </p:spPr>
        <p:txBody>
          <a:bodyPr wrap="square" rtlCol="0">
            <a:spAutoFit/>
          </a:bodyPr>
          <a:lstStyle/>
          <a:p>
            <a:r>
              <a:rPr lang="en-US" sz="3600" b="1" dirty="0">
                <a:solidFill>
                  <a:schemeClr val="bg1"/>
                </a:solidFill>
              </a:rPr>
              <a:t>04</a:t>
            </a:r>
          </a:p>
        </p:txBody>
      </p:sp>
      <p:sp>
        <p:nvSpPr>
          <p:cNvPr id="32" name="TextBox 31"/>
          <p:cNvSpPr txBox="1"/>
          <p:nvPr userDrawn="1"/>
        </p:nvSpPr>
        <p:spPr>
          <a:xfrm>
            <a:off x="10585890" y="3023005"/>
            <a:ext cx="750626" cy="646331"/>
          </a:xfrm>
          <a:prstGeom prst="rect">
            <a:avLst/>
          </a:prstGeom>
          <a:noFill/>
        </p:spPr>
        <p:txBody>
          <a:bodyPr wrap="square" rtlCol="0">
            <a:spAutoFit/>
          </a:bodyPr>
          <a:lstStyle/>
          <a:p>
            <a:r>
              <a:rPr lang="en-US" sz="3600" b="1" dirty="0">
                <a:solidFill>
                  <a:schemeClr val="bg1"/>
                </a:solidFill>
              </a:rPr>
              <a:t>05</a:t>
            </a:r>
          </a:p>
        </p:txBody>
      </p:sp>
      <p:sp>
        <p:nvSpPr>
          <p:cNvPr id="33" name="Rectangle 32"/>
          <p:cNvSpPr/>
          <p:nvPr userDrawn="1"/>
        </p:nvSpPr>
        <p:spPr>
          <a:xfrm>
            <a:off x="-33701" y="6576875"/>
            <a:ext cx="9767250" cy="300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arallelogram 33"/>
          <p:cNvSpPr/>
          <p:nvPr userDrawn="1"/>
        </p:nvSpPr>
        <p:spPr>
          <a:xfrm>
            <a:off x="9220200" y="6576875"/>
            <a:ext cx="3429000" cy="300789"/>
          </a:xfrm>
          <a:prstGeom prst="parallelogram">
            <a:avLst>
              <a:gd name="adj" fmla="val 10563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userDrawn="1"/>
        </p:nvSpPr>
        <p:spPr>
          <a:xfrm>
            <a:off x="10443412" y="6509301"/>
            <a:ext cx="1058778" cy="51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677779" y="6440260"/>
            <a:ext cx="664144" cy="453836"/>
          </a:xfrm>
          <a:prstGeom prst="rect">
            <a:avLst/>
          </a:prstGeom>
        </p:spPr>
      </p:pic>
    </p:spTree>
    <p:extLst>
      <p:ext uri="{BB962C8B-B14F-4D97-AF65-F5344CB8AC3E}">
        <p14:creationId xmlns:p14="http://schemas.microsoft.com/office/powerpoint/2010/main" val="410469310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opic Overview Slide">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3648" y="-245660"/>
            <a:ext cx="12192000" cy="4167043"/>
          </a:xfrm>
          <a:prstGeom prst="rect">
            <a:avLst/>
          </a:prstGeom>
        </p:spPr>
      </p:pic>
      <p:sp>
        <p:nvSpPr>
          <p:cNvPr id="15" name="Rectangle 14"/>
          <p:cNvSpPr/>
          <p:nvPr userDrawn="1"/>
        </p:nvSpPr>
        <p:spPr>
          <a:xfrm>
            <a:off x="0" y="3425588"/>
            <a:ext cx="12192000" cy="3432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sz="half" idx="2"/>
          </p:nvPr>
        </p:nvSpPr>
        <p:spPr>
          <a:xfrm>
            <a:off x="2626057" y="3980208"/>
            <a:ext cx="2094480" cy="2326233"/>
          </a:xfrm>
        </p:spPr>
        <p:txBody>
          <a:bodyPr anchor="t">
            <a:normAutofit/>
          </a:bodyPr>
          <a:lstStyle>
            <a:lvl1pPr marL="0" indent="0" algn="ctr">
              <a:buNone/>
              <a:defRPr sz="2000"/>
            </a:lvl1pPr>
          </a:lstStyle>
          <a:p>
            <a:pPr lvl="0"/>
            <a:r>
              <a:rPr lang="en-US"/>
              <a:t>Click to edit Master text styles</a:t>
            </a:r>
          </a:p>
        </p:txBody>
      </p:sp>
      <p:sp>
        <p:nvSpPr>
          <p:cNvPr id="10" name="Content Placeholder 3"/>
          <p:cNvSpPr>
            <a:spLocks noGrp="1"/>
          </p:cNvSpPr>
          <p:nvPr>
            <p:ph sz="half" idx="10"/>
          </p:nvPr>
        </p:nvSpPr>
        <p:spPr>
          <a:xfrm>
            <a:off x="5041711" y="3980208"/>
            <a:ext cx="2094480" cy="2326233"/>
          </a:xfrm>
        </p:spPr>
        <p:txBody>
          <a:bodyPr anchor="t">
            <a:normAutofit/>
          </a:bodyPr>
          <a:lstStyle>
            <a:lvl1pPr marL="0" indent="0" algn="ctr">
              <a:buNone/>
              <a:defRPr sz="2000"/>
            </a:lvl1pPr>
          </a:lstStyle>
          <a:p>
            <a:pPr lvl="0"/>
            <a:r>
              <a:rPr lang="en-US"/>
              <a:t>Click to edit Master text styles</a:t>
            </a:r>
          </a:p>
        </p:txBody>
      </p:sp>
      <p:sp>
        <p:nvSpPr>
          <p:cNvPr id="11" name="Content Placeholder 3"/>
          <p:cNvSpPr>
            <a:spLocks noGrp="1"/>
          </p:cNvSpPr>
          <p:nvPr>
            <p:ph sz="half" idx="11"/>
          </p:nvPr>
        </p:nvSpPr>
        <p:spPr>
          <a:xfrm>
            <a:off x="7457365" y="3980208"/>
            <a:ext cx="2094480" cy="2326233"/>
          </a:xfrm>
        </p:spPr>
        <p:txBody>
          <a:bodyPr anchor="t">
            <a:normAutofit/>
          </a:bodyPr>
          <a:lstStyle>
            <a:lvl1pPr marL="0" indent="0" algn="ctr">
              <a:buNone/>
              <a:defRPr sz="2000"/>
            </a:lvl1pPr>
          </a:lstStyle>
          <a:p>
            <a:pPr lvl="0"/>
            <a:r>
              <a:rPr lang="en-US"/>
              <a:t>Click to edit Master text styles</a:t>
            </a:r>
          </a:p>
        </p:txBody>
      </p:sp>
      <p:sp>
        <p:nvSpPr>
          <p:cNvPr id="16" name="TextBox 15"/>
          <p:cNvSpPr txBox="1"/>
          <p:nvPr userDrawn="1"/>
        </p:nvSpPr>
        <p:spPr>
          <a:xfrm>
            <a:off x="111232" y="40943"/>
            <a:ext cx="5641132" cy="584775"/>
          </a:xfrm>
          <a:prstGeom prst="rect">
            <a:avLst/>
          </a:prstGeom>
          <a:noFill/>
        </p:spPr>
        <p:txBody>
          <a:bodyPr wrap="square" rtlCol="0">
            <a:spAutoFit/>
          </a:bodyPr>
          <a:lstStyle/>
          <a:p>
            <a:r>
              <a:rPr lang="en-US" sz="3200" b="1" cap="none" baseline="0" dirty="0">
                <a:solidFill>
                  <a:schemeClr val="accent1"/>
                </a:solidFill>
              </a:rPr>
              <a:t>Today’s </a:t>
            </a:r>
            <a:r>
              <a:rPr lang="en-US" sz="3200" b="0" cap="none" baseline="0" dirty="0">
                <a:solidFill>
                  <a:schemeClr val="accent1"/>
                </a:solidFill>
              </a:rPr>
              <a:t>Overview</a:t>
            </a:r>
          </a:p>
        </p:txBody>
      </p:sp>
      <p:cxnSp>
        <p:nvCxnSpPr>
          <p:cNvPr id="18" name="Straight Connector 17"/>
          <p:cNvCxnSpPr/>
          <p:nvPr userDrawn="1"/>
        </p:nvCxnSpPr>
        <p:spPr>
          <a:xfrm>
            <a:off x="725387" y="687274"/>
            <a:ext cx="21117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Oval 22"/>
          <p:cNvSpPr/>
          <p:nvPr userDrawn="1"/>
        </p:nvSpPr>
        <p:spPr>
          <a:xfrm>
            <a:off x="3093266" y="2770196"/>
            <a:ext cx="1151187" cy="1151187"/>
          </a:xfrm>
          <a:prstGeom prst="ellipse">
            <a:avLst/>
          </a:prstGeom>
          <a:ln>
            <a:noFill/>
          </a:ln>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userDrawn="1"/>
        </p:nvSpPr>
        <p:spPr>
          <a:xfrm>
            <a:off x="5513357" y="2770195"/>
            <a:ext cx="1151187" cy="1151187"/>
          </a:xfrm>
          <a:prstGeom prst="ellipse">
            <a:avLst/>
          </a:prstGeom>
          <a:ln>
            <a:noFill/>
          </a:ln>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userDrawn="1"/>
        </p:nvSpPr>
        <p:spPr>
          <a:xfrm>
            <a:off x="7881468" y="2770195"/>
            <a:ext cx="1151187" cy="1151187"/>
          </a:xfrm>
          <a:prstGeom prst="ellipse">
            <a:avLst/>
          </a:prstGeom>
          <a:ln>
            <a:noFill/>
          </a:ln>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userDrawn="1"/>
        </p:nvSpPr>
        <p:spPr>
          <a:xfrm>
            <a:off x="3293546" y="3023005"/>
            <a:ext cx="750626" cy="646331"/>
          </a:xfrm>
          <a:prstGeom prst="rect">
            <a:avLst/>
          </a:prstGeom>
          <a:noFill/>
        </p:spPr>
        <p:txBody>
          <a:bodyPr wrap="square" rtlCol="0">
            <a:spAutoFit/>
          </a:bodyPr>
          <a:lstStyle/>
          <a:p>
            <a:r>
              <a:rPr lang="en-US" sz="3600" b="1" dirty="0">
                <a:solidFill>
                  <a:schemeClr val="bg1"/>
                </a:solidFill>
              </a:rPr>
              <a:t>01</a:t>
            </a:r>
          </a:p>
        </p:txBody>
      </p:sp>
      <p:sp>
        <p:nvSpPr>
          <p:cNvPr id="29" name="TextBox 28"/>
          <p:cNvSpPr txBox="1"/>
          <p:nvPr userDrawn="1"/>
        </p:nvSpPr>
        <p:spPr>
          <a:xfrm>
            <a:off x="5710310" y="3023005"/>
            <a:ext cx="750626" cy="646331"/>
          </a:xfrm>
          <a:prstGeom prst="rect">
            <a:avLst/>
          </a:prstGeom>
          <a:noFill/>
        </p:spPr>
        <p:txBody>
          <a:bodyPr wrap="square" rtlCol="0">
            <a:spAutoFit/>
          </a:bodyPr>
          <a:lstStyle/>
          <a:p>
            <a:r>
              <a:rPr lang="en-US" sz="3600" b="1" dirty="0">
                <a:solidFill>
                  <a:schemeClr val="bg1"/>
                </a:solidFill>
              </a:rPr>
              <a:t>02</a:t>
            </a:r>
          </a:p>
        </p:txBody>
      </p:sp>
      <p:sp>
        <p:nvSpPr>
          <p:cNvPr id="30" name="TextBox 29"/>
          <p:cNvSpPr txBox="1"/>
          <p:nvPr userDrawn="1"/>
        </p:nvSpPr>
        <p:spPr>
          <a:xfrm>
            <a:off x="8127074" y="3023005"/>
            <a:ext cx="750626" cy="646331"/>
          </a:xfrm>
          <a:prstGeom prst="rect">
            <a:avLst/>
          </a:prstGeom>
          <a:noFill/>
        </p:spPr>
        <p:txBody>
          <a:bodyPr wrap="square" rtlCol="0">
            <a:spAutoFit/>
          </a:bodyPr>
          <a:lstStyle/>
          <a:p>
            <a:r>
              <a:rPr lang="en-US" sz="3600" b="1" dirty="0">
                <a:solidFill>
                  <a:schemeClr val="bg1"/>
                </a:solidFill>
              </a:rPr>
              <a:t>03</a:t>
            </a:r>
          </a:p>
        </p:txBody>
      </p:sp>
      <p:sp>
        <p:nvSpPr>
          <p:cNvPr id="2" name="Rectangle 1"/>
          <p:cNvSpPr/>
          <p:nvPr userDrawn="1"/>
        </p:nvSpPr>
        <p:spPr>
          <a:xfrm>
            <a:off x="-13648" y="6564843"/>
            <a:ext cx="9767250" cy="300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arallelogram 2"/>
          <p:cNvSpPr/>
          <p:nvPr userDrawn="1"/>
        </p:nvSpPr>
        <p:spPr>
          <a:xfrm>
            <a:off x="9240253" y="6564843"/>
            <a:ext cx="3429000" cy="300789"/>
          </a:xfrm>
          <a:prstGeom prst="parallelogram">
            <a:avLst>
              <a:gd name="adj" fmla="val 10563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userDrawn="1"/>
        </p:nvSpPr>
        <p:spPr>
          <a:xfrm>
            <a:off x="10443412" y="6509301"/>
            <a:ext cx="1058778" cy="51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677779" y="6416196"/>
            <a:ext cx="664144" cy="453836"/>
          </a:xfrm>
          <a:prstGeom prst="rect">
            <a:avLst/>
          </a:prstGeom>
        </p:spPr>
      </p:pic>
    </p:spTree>
    <p:extLst>
      <p:ext uri="{BB962C8B-B14F-4D97-AF65-F5344CB8AC3E}">
        <p14:creationId xmlns:p14="http://schemas.microsoft.com/office/powerpoint/2010/main" val="1120072028"/>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lain Slide - White">
    <p:spTree>
      <p:nvGrpSpPr>
        <p:cNvPr id="1" name=""/>
        <p:cNvGrpSpPr/>
        <p:nvPr/>
      </p:nvGrpSpPr>
      <p:grpSpPr>
        <a:xfrm>
          <a:off x="0" y="0"/>
          <a:ext cx="0" cy="0"/>
          <a:chOff x="0" y="0"/>
          <a:chExt cx="0" cy="0"/>
        </a:xfrm>
      </p:grpSpPr>
      <p:sp>
        <p:nvSpPr>
          <p:cNvPr id="5" name="Rectangle 4"/>
          <p:cNvSpPr/>
          <p:nvPr userDrawn="1"/>
        </p:nvSpPr>
        <p:spPr>
          <a:xfrm>
            <a:off x="-13648" y="6564843"/>
            <a:ext cx="9767250" cy="300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rallelogram 5"/>
          <p:cNvSpPr/>
          <p:nvPr userDrawn="1"/>
        </p:nvSpPr>
        <p:spPr>
          <a:xfrm>
            <a:off x="9240253" y="6564843"/>
            <a:ext cx="3429000" cy="300789"/>
          </a:xfrm>
          <a:prstGeom prst="parallelogram">
            <a:avLst>
              <a:gd name="adj" fmla="val 10563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a:xfrm>
            <a:off x="11624418" y="6528971"/>
            <a:ext cx="1014663" cy="365125"/>
          </a:xfrm>
          <a:prstGeom prst="rect">
            <a:avLst/>
          </a:prstGeom>
        </p:spPr>
        <p:txBody>
          <a:bodyPr/>
          <a:lstStyle>
            <a:lvl1pPr>
              <a:defRPr>
                <a:solidFill>
                  <a:schemeClr val="bg1"/>
                </a:solidFill>
              </a:defRPr>
            </a:lvl1pPr>
          </a:lstStyle>
          <a:p>
            <a:fld id="{D5E066C1-CFEC-4079-939E-1592F7C0AD40}" type="slidenum">
              <a:rPr lang="en-US" smtClean="0"/>
              <a:pPr/>
              <a:t>‹#›</a:t>
            </a:fld>
            <a:endParaRPr lang="en-US" dirty="0"/>
          </a:p>
        </p:txBody>
      </p:sp>
      <p:sp>
        <p:nvSpPr>
          <p:cNvPr id="8" name="Text Placeholder 16"/>
          <p:cNvSpPr>
            <a:spLocks noGrp="1"/>
          </p:cNvSpPr>
          <p:nvPr>
            <p:ph type="body" sz="quarter" idx="13" hasCustomPrompt="1"/>
          </p:nvPr>
        </p:nvSpPr>
        <p:spPr>
          <a:xfrm>
            <a:off x="38350" y="6567111"/>
            <a:ext cx="4627562" cy="301625"/>
          </a:xfrm>
        </p:spPr>
        <p:txBody>
          <a:bodyPr>
            <a:noAutofit/>
          </a:bodyPr>
          <a:lstStyle>
            <a:lvl1pPr>
              <a:defRPr sz="1600" baseline="0">
                <a:solidFill>
                  <a:schemeClr val="bg1"/>
                </a:solidFill>
              </a:defRPr>
            </a:lvl1pPr>
          </a:lstStyle>
          <a:p>
            <a:pPr lvl="0"/>
            <a:r>
              <a:rPr lang="en-US" dirty="0"/>
              <a:t> Section Title</a:t>
            </a:r>
          </a:p>
        </p:txBody>
      </p:sp>
      <p:sp>
        <p:nvSpPr>
          <p:cNvPr id="9" name="Rectangle 8"/>
          <p:cNvSpPr/>
          <p:nvPr userDrawn="1"/>
        </p:nvSpPr>
        <p:spPr>
          <a:xfrm>
            <a:off x="10443412" y="6509301"/>
            <a:ext cx="1058778" cy="51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677779" y="6416196"/>
            <a:ext cx="664144" cy="453836"/>
          </a:xfrm>
          <a:prstGeom prst="rect">
            <a:avLst/>
          </a:prstGeom>
        </p:spPr>
      </p:pic>
    </p:spTree>
    <p:extLst>
      <p:ext uri="{BB962C8B-B14F-4D97-AF65-F5344CB8AC3E}">
        <p14:creationId xmlns:p14="http://schemas.microsoft.com/office/powerpoint/2010/main" val="3212301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with Photo - Whit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325689"/>
            <a:ext cx="12192000" cy="518361"/>
          </a:xfrm>
        </p:spPr>
        <p:txBody>
          <a:bodyPr anchor="t">
            <a:noAutofit/>
          </a:bodyPr>
          <a:lstStyle>
            <a:lvl1pPr algn="ctr">
              <a:defRPr sz="3200" b="0"/>
            </a:lvl1pPr>
          </a:lstStyle>
          <a:p>
            <a:r>
              <a:rPr lang="en-US" dirty="0"/>
              <a:t>Slide title</a:t>
            </a:r>
          </a:p>
        </p:txBody>
      </p:sp>
      <p:sp>
        <p:nvSpPr>
          <p:cNvPr id="3" name="Content Placeholder 2"/>
          <p:cNvSpPr>
            <a:spLocks noGrp="1"/>
          </p:cNvSpPr>
          <p:nvPr>
            <p:ph idx="1"/>
          </p:nvPr>
        </p:nvSpPr>
        <p:spPr>
          <a:xfrm>
            <a:off x="324853" y="1331412"/>
            <a:ext cx="6364705" cy="453757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1" name="Group 10"/>
          <p:cNvGrpSpPr/>
          <p:nvPr userDrawn="1"/>
        </p:nvGrpSpPr>
        <p:grpSpPr>
          <a:xfrm>
            <a:off x="4652210" y="928271"/>
            <a:ext cx="2887579" cy="0"/>
            <a:chOff x="4620126" y="962526"/>
            <a:chExt cx="2887579" cy="0"/>
          </a:xfrm>
        </p:grpSpPr>
        <p:cxnSp>
          <p:nvCxnSpPr>
            <p:cNvPr id="9" name="Straight Connector 8"/>
            <p:cNvCxnSpPr/>
            <p:nvPr userDrawn="1"/>
          </p:nvCxnSpPr>
          <p:spPr>
            <a:xfrm>
              <a:off x="4620126" y="962526"/>
              <a:ext cx="143175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6075947" y="962526"/>
              <a:ext cx="14317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Rectangle 11"/>
          <p:cNvSpPr/>
          <p:nvPr userDrawn="1"/>
        </p:nvSpPr>
        <p:spPr>
          <a:xfrm>
            <a:off x="-13648" y="6564843"/>
            <a:ext cx="9767250" cy="300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rallelogram 12"/>
          <p:cNvSpPr/>
          <p:nvPr userDrawn="1"/>
        </p:nvSpPr>
        <p:spPr>
          <a:xfrm>
            <a:off x="9240253" y="6564843"/>
            <a:ext cx="3429000" cy="300789"/>
          </a:xfrm>
          <a:prstGeom prst="parallelogram">
            <a:avLst>
              <a:gd name="adj" fmla="val 10563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10443412" y="6509301"/>
            <a:ext cx="1058778" cy="51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677779" y="6416196"/>
            <a:ext cx="664144" cy="453836"/>
          </a:xfrm>
          <a:prstGeom prst="rect">
            <a:avLst/>
          </a:prstGeom>
        </p:spPr>
      </p:pic>
      <p:sp>
        <p:nvSpPr>
          <p:cNvPr id="7" name="Slide Number Placeholder 6"/>
          <p:cNvSpPr>
            <a:spLocks noGrp="1"/>
          </p:cNvSpPr>
          <p:nvPr>
            <p:ph type="sldNum" sz="quarter" idx="12"/>
          </p:nvPr>
        </p:nvSpPr>
        <p:spPr>
          <a:xfrm>
            <a:off x="11624418" y="6528971"/>
            <a:ext cx="1014663" cy="365125"/>
          </a:xfrm>
          <a:prstGeom prst="rect">
            <a:avLst/>
          </a:prstGeom>
        </p:spPr>
        <p:txBody>
          <a:bodyPr/>
          <a:lstStyle>
            <a:lvl1pPr>
              <a:defRPr>
                <a:solidFill>
                  <a:schemeClr val="bg1"/>
                </a:solidFill>
              </a:defRPr>
            </a:lvl1pPr>
          </a:lstStyle>
          <a:p>
            <a:fld id="{D5E066C1-CFEC-4079-939E-1592F7C0AD40}" type="slidenum">
              <a:rPr lang="en-US" smtClean="0"/>
              <a:pPr/>
              <a:t>‹#›</a:t>
            </a:fld>
            <a:endParaRPr lang="en-US" dirty="0"/>
          </a:p>
        </p:txBody>
      </p:sp>
      <p:sp>
        <p:nvSpPr>
          <p:cNvPr id="17" name="Text Placeholder 16"/>
          <p:cNvSpPr>
            <a:spLocks noGrp="1"/>
          </p:cNvSpPr>
          <p:nvPr>
            <p:ph type="body" sz="quarter" idx="13" hasCustomPrompt="1"/>
          </p:nvPr>
        </p:nvSpPr>
        <p:spPr>
          <a:xfrm>
            <a:off x="38350" y="6556478"/>
            <a:ext cx="4627562" cy="301625"/>
          </a:xfrm>
        </p:spPr>
        <p:txBody>
          <a:bodyPr>
            <a:noAutofit/>
          </a:bodyPr>
          <a:lstStyle>
            <a:lvl1pPr>
              <a:defRPr sz="1600" baseline="0">
                <a:solidFill>
                  <a:schemeClr val="accent6"/>
                </a:solidFill>
              </a:defRPr>
            </a:lvl1pPr>
          </a:lstStyle>
          <a:p>
            <a:pPr lvl="0"/>
            <a:r>
              <a:rPr lang="en-US" dirty="0"/>
              <a:t> Section Title</a:t>
            </a:r>
          </a:p>
        </p:txBody>
      </p:sp>
      <p:sp>
        <p:nvSpPr>
          <p:cNvPr id="19" name="Picture Placeholder 18"/>
          <p:cNvSpPr>
            <a:spLocks noGrp="1"/>
          </p:cNvSpPr>
          <p:nvPr>
            <p:ph type="pic" sz="quarter" idx="14"/>
          </p:nvPr>
        </p:nvSpPr>
        <p:spPr>
          <a:xfrm>
            <a:off x="6978650" y="1331913"/>
            <a:ext cx="4979988" cy="4537075"/>
          </a:xfrm>
        </p:spPr>
        <p:txBody>
          <a:bodyPr/>
          <a:lstStyle/>
          <a:p>
            <a:r>
              <a:rPr lang="en-US"/>
              <a:t>Click icon to add picture</a:t>
            </a:r>
          </a:p>
        </p:txBody>
      </p:sp>
    </p:spTree>
    <p:extLst>
      <p:ext uri="{BB962C8B-B14F-4D97-AF65-F5344CB8AC3E}">
        <p14:creationId xmlns:p14="http://schemas.microsoft.com/office/powerpoint/2010/main" val="34446685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opic Introduction with Photo">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325689"/>
            <a:ext cx="12192000" cy="518361"/>
          </a:xfrm>
        </p:spPr>
        <p:txBody>
          <a:bodyPr anchor="t">
            <a:noAutofit/>
          </a:bodyPr>
          <a:lstStyle>
            <a:lvl1pPr algn="ctr">
              <a:defRPr sz="3200" b="0"/>
            </a:lvl1pPr>
          </a:lstStyle>
          <a:p>
            <a:r>
              <a:rPr lang="en-US" dirty="0"/>
              <a:t>Slide title</a:t>
            </a:r>
          </a:p>
        </p:txBody>
      </p:sp>
      <p:sp>
        <p:nvSpPr>
          <p:cNvPr id="3" name="Content Placeholder 2"/>
          <p:cNvSpPr>
            <a:spLocks noGrp="1"/>
          </p:cNvSpPr>
          <p:nvPr>
            <p:ph idx="1" hasCustomPrompt="1"/>
          </p:nvPr>
        </p:nvSpPr>
        <p:spPr>
          <a:xfrm>
            <a:off x="324853" y="1331413"/>
            <a:ext cx="6260505" cy="603714"/>
          </a:xfrm>
        </p:spPr>
        <p:txBody>
          <a:bodyPr/>
          <a:lstStyle>
            <a:lvl1pPr marL="0" indent="0">
              <a:buNone/>
              <a:defRPr sz="3200" b="1"/>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title</a:t>
            </a:r>
          </a:p>
        </p:txBody>
      </p:sp>
      <p:grpSp>
        <p:nvGrpSpPr>
          <p:cNvPr id="11" name="Group 10"/>
          <p:cNvGrpSpPr/>
          <p:nvPr userDrawn="1"/>
        </p:nvGrpSpPr>
        <p:grpSpPr>
          <a:xfrm>
            <a:off x="4652210" y="928271"/>
            <a:ext cx="2887579" cy="0"/>
            <a:chOff x="4620126" y="962526"/>
            <a:chExt cx="2887579" cy="0"/>
          </a:xfrm>
        </p:grpSpPr>
        <p:cxnSp>
          <p:nvCxnSpPr>
            <p:cNvPr id="9" name="Straight Connector 8"/>
            <p:cNvCxnSpPr/>
            <p:nvPr userDrawn="1"/>
          </p:nvCxnSpPr>
          <p:spPr>
            <a:xfrm>
              <a:off x="4620126" y="962526"/>
              <a:ext cx="143175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6075947" y="962526"/>
              <a:ext cx="14317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Rectangle 11"/>
          <p:cNvSpPr/>
          <p:nvPr userDrawn="1"/>
        </p:nvSpPr>
        <p:spPr>
          <a:xfrm>
            <a:off x="-13648" y="6564843"/>
            <a:ext cx="9767250" cy="300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rallelogram 12"/>
          <p:cNvSpPr/>
          <p:nvPr userDrawn="1"/>
        </p:nvSpPr>
        <p:spPr>
          <a:xfrm>
            <a:off x="9240253" y="6564843"/>
            <a:ext cx="3429000" cy="300789"/>
          </a:xfrm>
          <a:prstGeom prst="parallelogram">
            <a:avLst>
              <a:gd name="adj" fmla="val 10563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10443412" y="6509301"/>
            <a:ext cx="1058778" cy="51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677779" y="6416196"/>
            <a:ext cx="664144" cy="453836"/>
          </a:xfrm>
          <a:prstGeom prst="rect">
            <a:avLst/>
          </a:prstGeom>
        </p:spPr>
      </p:pic>
      <p:sp>
        <p:nvSpPr>
          <p:cNvPr id="7" name="Slide Number Placeholder 6"/>
          <p:cNvSpPr>
            <a:spLocks noGrp="1"/>
          </p:cNvSpPr>
          <p:nvPr>
            <p:ph type="sldNum" sz="quarter" idx="12"/>
          </p:nvPr>
        </p:nvSpPr>
        <p:spPr>
          <a:xfrm>
            <a:off x="11624418" y="6528971"/>
            <a:ext cx="1014663" cy="365125"/>
          </a:xfrm>
          <a:prstGeom prst="rect">
            <a:avLst/>
          </a:prstGeom>
        </p:spPr>
        <p:txBody>
          <a:bodyPr/>
          <a:lstStyle>
            <a:lvl1pPr>
              <a:defRPr>
                <a:solidFill>
                  <a:schemeClr val="bg1"/>
                </a:solidFill>
              </a:defRPr>
            </a:lvl1pPr>
          </a:lstStyle>
          <a:p>
            <a:fld id="{D5E066C1-CFEC-4079-939E-1592F7C0AD40}" type="slidenum">
              <a:rPr lang="en-US" smtClean="0"/>
              <a:pPr/>
              <a:t>‹#›</a:t>
            </a:fld>
            <a:endParaRPr lang="en-US" dirty="0"/>
          </a:p>
        </p:txBody>
      </p:sp>
      <p:sp>
        <p:nvSpPr>
          <p:cNvPr id="5" name="Text Placeholder 4"/>
          <p:cNvSpPr>
            <a:spLocks noGrp="1"/>
          </p:cNvSpPr>
          <p:nvPr>
            <p:ph type="body" sz="quarter" idx="15" hasCustomPrompt="1"/>
          </p:nvPr>
        </p:nvSpPr>
        <p:spPr>
          <a:xfrm>
            <a:off x="325439" y="2116138"/>
            <a:ext cx="6259920" cy="1637155"/>
          </a:xfrm>
        </p:spPr>
        <p:txBody>
          <a:bodyPr>
            <a:normAutofit/>
          </a:bodyPr>
          <a:lstStyle>
            <a:lvl1pPr marL="0" indent="0">
              <a:buNone/>
              <a:defRPr sz="2400" i="1" baseline="0"/>
            </a:lvl1pPr>
          </a:lstStyle>
          <a:p>
            <a:pPr lvl="0"/>
            <a:r>
              <a:rPr lang="en-US" dirty="0"/>
              <a:t>Click to edit master subtitle</a:t>
            </a:r>
          </a:p>
        </p:txBody>
      </p:sp>
      <p:sp>
        <p:nvSpPr>
          <p:cNvPr id="23" name="Text Placeholder 21"/>
          <p:cNvSpPr>
            <a:spLocks noGrp="1"/>
          </p:cNvSpPr>
          <p:nvPr userDrawn="1">
            <p:ph type="body" sz="quarter" idx="17" hasCustomPrompt="1"/>
          </p:nvPr>
        </p:nvSpPr>
        <p:spPr>
          <a:xfrm>
            <a:off x="7437027" y="4131080"/>
            <a:ext cx="3522123" cy="585788"/>
          </a:xfrm>
        </p:spPr>
        <p:txBody>
          <a:bodyPr/>
          <a:lstStyle>
            <a:lvl1pPr marL="0" indent="0">
              <a:buNone/>
              <a:defRPr b="1">
                <a:solidFill>
                  <a:schemeClr val="accent6"/>
                </a:solidFill>
              </a:defRPr>
            </a:lvl1pPr>
          </a:lstStyle>
          <a:p>
            <a:pPr lvl="0"/>
            <a:r>
              <a:rPr lang="en-US" dirty="0"/>
              <a:t>Point 2</a:t>
            </a:r>
          </a:p>
        </p:txBody>
      </p:sp>
      <p:sp>
        <p:nvSpPr>
          <p:cNvPr id="25" name="Text Placeholder 21"/>
          <p:cNvSpPr>
            <a:spLocks noGrp="1"/>
          </p:cNvSpPr>
          <p:nvPr userDrawn="1">
            <p:ph type="body" sz="quarter" idx="19" hasCustomPrompt="1"/>
          </p:nvPr>
        </p:nvSpPr>
        <p:spPr>
          <a:xfrm>
            <a:off x="7437026" y="4716868"/>
            <a:ext cx="3522123" cy="1511574"/>
          </a:xfrm>
        </p:spPr>
        <p:txBody>
          <a:bodyPr>
            <a:normAutofit/>
          </a:bodyPr>
          <a:lstStyle>
            <a:lvl1pPr marL="0" indent="0">
              <a:buNone/>
              <a:defRPr sz="2000" b="0" i="1">
                <a:solidFill>
                  <a:schemeClr val="accent6"/>
                </a:solidFill>
              </a:defRPr>
            </a:lvl1pPr>
          </a:lstStyle>
          <a:p>
            <a:pPr lvl="0"/>
            <a:r>
              <a:rPr lang="en-US" dirty="0"/>
              <a:t>Point 2 explanation</a:t>
            </a:r>
          </a:p>
        </p:txBody>
      </p:sp>
      <p:pic>
        <p:nvPicPr>
          <p:cNvPr id="27" name="Picture 2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82285" y="4056677"/>
            <a:ext cx="1048415" cy="1048415"/>
          </a:xfrm>
          <a:prstGeom prst="rect">
            <a:avLst/>
          </a:prstGeom>
        </p:spPr>
      </p:pic>
      <p:sp>
        <p:nvSpPr>
          <p:cNvPr id="32" name="Picture Placeholder 31"/>
          <p:cNvSpPr>
            <a:spLocks noGrp="1"/>
          </p:cNvSpPr>
          <p:nvPr userDrawn="1">
            <p:ph type="pic" sz="quarter" idx="20"/>
          </p:nvPr>
        </p:nvSpPr>
        <p:spPr>
          <a:xfrm>
            <a:off x="6953878" y="1331414"/>
            <a:ext cx="5103812" cy="2421880"/>
          </a:xfrm>
        </p:spPr>
        <p:txBody>
          <a:bodyPr/>
          <a:lstStyle/>
          <a:p>
            <a:r>
              <a:rPr lang="en-US"/>
              <a:t>Click icon to add picture</a:t>
            </a:r>
            <a:endParaRPr lang="en-US" dirty="0"/>
          </a:p>
        </p:txBody>
      </p:sp>
      <p:sp>
        <p:nvSpPr>
          <p:cNvPr id="33" name="Text Placeholder 21"/>
          <p:cNvSpPr>
            <a:spLocks noGrp="1"/>
          </p:cNvSpPr>
          <p:nvPr userDrawn="1">
            <p:ph type="body" sz="quarter" idx="21" hasCustomPrompt="1"/>
          </p:nvPr>
        </p:nvSpPr>
        <p:spPr>
          <a:xfrm>
            <a:off x="2257920" y="4131080"/>
            <a:ext cx="3092007" cy="585788"/>
          </a:xfrm>
        </p:spPr>
        <p:txBody>
          <a:bodyPr/>
          <a:lstStyle>
            <a:lvl1pPr marL="0" indent="0">
              <a:buNone/>
              <a:defRPr b="1">
                <a:solidFill>
                  <a:schemeClr val="accent6"/>
                </a:solidFill>
              </a:defRPr>
            </a:lvl1pPr>
          </a:lstStyle>
          <a:p>
            <a:pPr lvl="0"/>
            <a:r>
              <a:rPr lang="en-US" dirty="0"/>
              <a:t>Point 1</a:t>
            </a:r>
          </a:p>
        </p:txBody>
      </p:sp>
      <p:sp>
        <p:nvSpPr>
          <p:cNvPr id="34" name="Text Placeholder 21"/>
          <p:cNvSpPr>
            <a:spLocks noGrp="1"/>
          </p:cNvSpPr>
          <p:nvPr userDrawn="1">
            <p:ph type="body" sz="quarter" idx="22" hasCustomPrompt="1"/>
          </p:nvPr>
        </p:nvSpPr>
        <p:spPr>
          <a:xfrm>
            <a:off x="2257919" y="4716868"/>
            <a:ext cx="3092007" cy="1511574"/>
          </a:xfrm>
        </p:spPr>
        <p:txBody>
          <a:bodyPr>
            <a:normAutofit/>
          </a:bodyPr>
          <a:lstStyle>
            <a:lvl1pPr marL="0" indent="0">
              <a:buNone/>
              <a:defRPr sz="2000" b="0" i="1" baseline="0">
                <a:solidFill>
                  <a:schemeClr val="accent6"/>
                </a:solidFill>
              </a:defRPr>
            </a:lvl1pPr>
          </a:lstStyle>
          <a:p>
            <a:pPr lvl="0"/>
            <a:r>
              <a:rPr lang="en-US" dirty="0"/>
              <a:t>Point 1 explanation</a:t>
            </a:r>
          </a:p>
        </p:txBody>
      </p:sp>
      <p:pic>
        <p:nvPicPr>
          <p:cNvPr id="35" name="Picture 3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03178" y="4056677"/>
            <a:ext cx="1048415" cy="1048415"/>
          </a:xfrm>
          <a:prstGeom prst="rect">
            <a:avLst/>
          </a:prstGeom>
        </p:spPr>
      </p:pic>
    </p:spTree>
    <p:extLst>
      <p:ext uri="{BB962C8B-B14F-4D97-AF65-F5344CB8AC3E}">
        <p14:creationId xmlns:p14="http://schemas.microsoft.com/office/powerpoint/2010/main" val="13419607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325689"/>
            <a:ext cx="12192000" cy="518361"/>
          </a:xfrm>
        </p:spPr>
        <p:txBody>
          <a:bodyPr anchor="t">
            <a:noAutofit/>
          </a:bodyPr>
          <a:lstStyle>
            <a:lvl1pPr algn="l">
              <a:defRPr sz="3200" b="0"/>
            </a:lvl1pPr>
          </a:lstStyle>
          <a:p>
            <a:r>
              <a:rPr lang="en-US" dirty="0"/>
              <a:t>Slide title</a:t>
            </a:r>
          </a:p>
        </p:txBody>
      </p:sp>
      <p:grpSp>
        <p:nvGrpSpPr>
          <p:cNvPr id="11" name="Group 10"/>
          <p:cNvGrpSpPr/>
          <p:nvPr userDrawn="1"/>
        </p:nvGrpSpPr>
        <p:grpSpPr>
          <a:xfrm>
            <a:off x="-13648" y="928271"/>
            <a:ext cx="2887579" cy="0"/>
            <a:chOff x="4620126" y="962526"/>
            <a:chExt cx="2887579" cy="0"/>
          </a:xfrm>
        </p:grpSpPr>
        <p:cxnSp>
          <p:nvCxnSpPr>
            <p:cNvPr id="9" name="Straight Connector 8"/>
            <p:cNvCxnSpPr/>
            <p:nvPr userDrawn="1"/>
          </p:nvCxnSpPr>
          <p:spPr>
            <a:xfrm>
              <a:off x="4620126" y="962526"/>
              <a:ext cx="143175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6075947" y="962526"/>
              <a:ext cx="14317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Rectangle 11"/>
          <p:cNvSpPr/>
          <p:nvPr userDrawn="1"/>
        </p:nvSpPr>
        <p:spPr>
          <a:xfrm>
            <a:off x="-13648" y="6564843"/>
            <a:ext cx="9767250" cy="300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rallelogram 12"/>
          <p:cNvSpPr/>
          <p:nvPr userDrawn="1"/>
        </p:nvSpPr>
        <p:spPr>
          <a:xfrm>
            <a:off x="9240253" y="6564843"/>
            <a:ext cx="3429000" cy="300789"/>
          </a:xfrm>
          <a:prstGeom prst="parallelogram">
            <a:avLst>
              <a:gd name="adj" fmla="val 10563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10443412" y="6509301"/>
            <a:ext cx="1058778" cy="51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677779" y="6416196"/>
            <a:ext cx="664144" cy="453836"/>
          </a:xfrm>
          <a:prstGeom prst="rect">
            <a:avLst/>
          </a:prstGeom>
        </p:spPr>
      </p:pic>
      <p:sp>
        <p:nvSpPr>
          <p:cNvPr id="7" name="Slide Number Placeholder 6"/>
          <p:cNvSpPr>
            <a:spLocks noGrp="1"/>
          </p:cNvSpPr>
          <p:nvPr>
            <p:ph type="sldNum" sz="quarter" idx="12"/>
          </p:nvPr>
        </p:nvSpPr>
        <p:spPr>
          <a:xfrm>
            <a:off x="11624418" y="6528971"/>
            <a:ext cx="1014663" cy="365125"/>
          </a:xfrm>
          <a:prstGeom prst="rect">
            <a:avLst/>
          </a:prstGeom>
        </p:spPr>
        <p:txBody>
          <a:bodyPr/>
          <a:lstStyle>
            <a:lvl1pPr>
              <a:defRPr>
                <a:solidFill>
                  <a:schemeClr val="bg1"/>
                </a:solidFill>
              </a:defRPr>
            </a:lvl1pPr>
          </a:lstStyle>
          <a:p>
            <a:fld id="{D5E066C1-CFEC-4079-939E-1592F7C0AD40}" type="slidenum">
              <a:rPr lang="en-US" smtClean="0"/>
              <a:pPr/>
              <a:t>‹#›</a:t>
            </a:fld>
            <a:endParaRPr lang="en-US" dirty="0"/>
          </a:p>
        </p:txBody>
      </p:sp>
      <p:sp>
        <p:nvSpPr>
          <p:cNvPr id="17" name="Text Placeholder 16"/>
          <p:cNvSpPr>
            <a:spLocks noGrp="1"/>
          </p:cNvSpPr>
          <p:nvPr>
            <p:ph type="body" sz="quarter" idx="13" hasCustomPrompt="1"/>
          </p:nvPr>
        </p:nvSpPr>
        <p:spPr>
          <a:xfrm>
            <a:off x="38350" y="6556478"/>
            <a:ext cx="4627562" cy="301625"/>
          </a:xfrm>
        </p:spPr>
        <p:txBody>
          <a:bodyPr>
            <a:noAutofit/>
          </a:bodyPr>
          <a:lstStyle>
            <a:lvl1pPr>
              <a:defRPr sz="1600" baseline="0">
                <a:solidFill>
                  <a:schemeClr val="accent6"/>
                </a:solidFill>
              </a:defRPr>
            </a:lvl1pPr>
          </a:lstStyle>
          <a:p>
            <a:pPr lvl="0"/>
            <a:r>
              <a:rPr lang="en-US" dirty="0"/>
              <a:t> Section Title</a:t>
            </a:r>
          </a:p>
        </p:txBody>
      </p:sp>
      <p:sp>
        <p:nvSpPr>
          <p:cNvPr id="5" name="Chart Placeholder 4"/>
          <p:cNvSpPr>
            <a:spLocks noGrp="1"/>
          </p:cNvSpPr>
          <p:nvPr>
            <p:ph type="chart" sz="quarter" idx="14"/>
          </p:nvPr>
        </p:nvSpPr>
        <p:spPr>
          <a:xfrm>
            <a:off x="252246" y="1263675"/>
            <a:ext cx="7627937" cy="4826000"/>
          </a:xfrm>
        </p:spPr>
        <p:txBody>
          <a:bodyPr/>
          <a:lstStyle/>
          <a:p>
            <a:r>
              <a:rPr lang="en-US"/>
              <a:t>Click icon to add chart</a:t>
            </a:r>
          </a:p>
        </p:txBody>
      </p:sp>
      <p:sp>
        <p:nvSpPr>
          <p:cNvPr id="8" name="Text Placeholder 7"/>
          <p:cNvSpPr>
            <a:spLocks noGrp="1"/>
          </p:cNvSpPr>
          <p:nvPr>
            <p:ph type="body" sz="quarter" idx="15" hasCustomPrompt="1"/>
          </p:nvPr>
        </p:nvSpPr>
        <p:spPr>
          <a:xfrm>
            <a:off x="8097838" y="1263650"/>
            <a:ext cx="3717925" cy="4826000"/>
          </a:xfrm>
        </p:spPr>
        <p:txBody>
          <a:bodyPr/>
          <a:lstStyle>
            <a:lvl1pPr>
              <a:defRPr/>
            </a:lvl1pPr>
          </a:lstStyle>
          <a:p>
            <a:pPr lvl="0"/>
            <a:r>
              <a:rPr lang="en-US" dirty="0"/>
              <a:t>Click to edit chart explanation</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36431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Slide">
    <p:bg>
      <p:bgRef idx="1003">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34177" y="0"/>
            <a:ext cx="4580291" cy="6870435"/>
          </a:xfrm>
          <a:prstGeom prst="rect">
            <a:avLst/>
          </a:prstGeom>
        </p:spPr>
      </p:pic>
      <p:sp>
        <p:nvSpPr>
          <p:cNvPr id="2" name="Title 1"/>
          <p:cNvSpPr>
            <a:spLocks noGrp="1"/>
          </p:cNvSpPr>
          <p:nvPr>
            <p:ph type="title"/>
          </p:nvPr>
        </p:nvSpPr>
        <p:spPr>
          <a:xfrm>
            <a:off x="414479" y="1334341"/>
            <a:ext cx="6624269" cy="728330"/>
          </a:xfrm>
        </p:spPr>
        <p:txBody>
          <a:bodyPr anchor="b">
            <a:normAutofit/>
          </a:bodyPr>
          <a:lstStyle>
            <a:lvl1pPr>
              <a:defRPr sz="3200">
                <a:solidFill>
                  <a:schemeClr val="accent1"/>
                </a:solidFill>
              </a:defRPr>
            </a:lvl1pPr>
          </a:lstStyle>
          <a:p>
            <a:r>
              <a:rPr lang="en-US"/>
              <a:t>Click to edit Master title style</a:t>
            </a:r>
            <a:endParaRPr lang="en-US" dirty="0"/>
          </a:p>
        </p:txBody>
      </p:sp>
      <p:sp>
        <p:nvSpPr>
          <p:cNvPr id="4" name="Text Placeholder 3"/>
          <p:cNvSpPr>
            <a:spLocks noGrp="1"/>
          </p:cNvSpPr>
          <p:nvPr>
            <p:ph type="body" sz="half" idx="2" hasCustomPrompt="1"/>
          </p:nvPr>
        </p:nvSpPr>
        <p:spPr>
          <a:xfrm>
            <a:off x="414480" y="2243430"/>
            <a:ext cx="6624268" cy="855915"/>
          </a:xfrm>
        </p:spPr>
        <p:txBody>
          <a:bodyPr>
            <a:normAutofit/>
          </a:bodyPr>
          <a:lstStyle>
            <a:lvl1pPr marL="0" indent="0">
              <a:buFont typeface="Arial" panose="020B0604020202020204" pitchFamily="34" charset="0"/>
              <a:buNone/>
              <a:defRPr sz="2000" i="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subtitle</a:t>
            </a:r>
          </a:p>
        </p:txBody>
      </p:sp>
      <p:grpSp>
        <p:nvGrpSpPr>
          <p:cNvPr id="14" name="Group 13"/>
          <p:cNvGrpSpPr/>
          <p:nvPr userDrawn="1"/>
        </p:nvGrpSpPr>
        <p:grpSpPr>
          <a:xfrm>
            <a:off x="-13648" y="928271"/>
            <a:ext cx="2887579" cy="0"/>
            <a:chOff x="4620126" y="962526"/>
            <a:chExt cx="2887579" cy="0"/>
          </a:xfrm>
        </p:grpSpPr>
        <p:cxnSp>
          <p:nvCxnSpPr>
            <p:cNvPr id="15" name="Straight Connector 14"/>
            <p:cNvCxnSpPr/>
            <p:nvPr userDrawn="1"/>
          </p:nvCxnSpPr>
          <p:spPr>
            <a:xfrm>
              <a:off x="4620126" y="962526"/>
              <a:ext cx="143175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6075947" y="962526"/>
              <a:ext cx="14317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Round Diagonal Corner Rectangle 17"/>
          <p:cNvSpPr/>
          <p:nvPr userDrawn="1"/>
        </p:nvSpPr>
        <p:spPr>
          <a:xfrm>
            <a:off x="3838347" y="3423684"/>
            <a:ext cx="3161011" cy="616688"/>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 Diagonal Corner Rectangle 19"/>
          <p:cNvSpPr/>
          <p:nvPr userDrawn="1"/>
        </p:nvSpPr>
        <p:spPr>
          <a:xfrm>
            <a:off x="414479" y="3423684"/>
            <a:ext cx="3161011" cy="616688"/>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3"/>
          <p:cNvSpPr>
            <a:spLocks noGrp="1"/>
          </p:cNvSpPr>
          <p:nvPr>
            <p:ph type="body" sz="half" idx="10" hasCustomPrompt="1"/>
          </p:nvPr>
        </p:nvSpPr>
        <p:spPr>
          <a:xfrm>
            <a:off x="414480" y="4196316"/>
            <a:ext cx="3072992" cy="2420679"/>
          </a:xfrm>
        </p:spPr>
        <p:txBody>
          <a:bodyPr>
            <a:normAutofit/>
          </a:bodyPr>
          <a:lstStyle>
            <a:lvl1pPr marL="0" indent="0">
              <a:buFont typeface="Arial" panose="020B0604020202020204" pitchFamily="34" charset="0"/>
              <a:buNone/>
              <a:defRPr sz="1800" i="1"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subtitle</a:t>
            </a:r>
          </a:p>
        </p:txBody>
      </p:sp>
      <p:sp>
        <p:nvSpPr>
          <p:cNvPr id="22" name="Text Placeholder 3"/>
          <p:cNvSpPr>
            <a:spLocks noGrp="1"/>
          </p:cNvSpPr>
          <p:nvPr>
            <p:ph type="body" sz="half" idx="11" hasCustomPrompt="1"/>
          </p:nvPr>
        </p:nvSpPr>
        <p:spPr>
          <a:xfrm>
            <a:off x="3838347" y="4196316"/>
            <a:ext cx="3072992" cy="2420679"/>
          </a:xfrm>
        </p:spPr>
        <p:txBody>
          <a:bodyPr>
            <a:normAutofit/>
          </a:bodyPr>
          <a:lstStyle>
            <a:lvl1pPr marL="0" indent="0">
              <a:buFont typeface="Arial" panose="020B0604020202020204" pitchFamily="34" charset="0"/>
              <a:buNone/>
              <a:defRPr sz="1800" i="1"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subtitle</a:t>
            </a:r>
          </a:p>
        </p:txBody>
      </p:sp>
      <p:sp>
        <p:nvSpPr>
          <p:cNvPr id="24" name="Text Placeholder 23"/>
          <p:cNvSpPr>
            <a:spLocks noGrp="1"/>
          </p:cNvSpPr>
          <p:nvPr>
            <p:ph type="body" sz="quarter" idx="12" hasCustomPrompt="1"/>
          </p:nvPr>
        </p:nvSpPr>
        <p:spPr>
          <a:xfrm>
            <a:off x="607509" y="3540734"/>
            <a:ext cx="2774950" cy="382588"/>
          </a:xfrm>
        </p:spPr>
        <p:txBody>
          <a:bodyPr/>
          <a:lstStyle>
            <a:lvl1pPr marL="0" indent="0">
              <a:buNone/>
              <a:defRPr b="1" baseline="0">
                <a:solidFill>
                  <a:schemeClr val="bg1"/>
                </a:solidFill>
              </a:defRPr>
            </a:lvl1pPr>
          </a:lstStyle>
          <a:p>
            <a:pPr lvl="0"/>
            <a:r>
              <a:rPr lang="en-US" dirty="0"/>
              <a:t>Comparison 1</a:t>
            </a:r>
          </a:p>
        </p:txBody>
      </p:sp>
      <p:sp>
        <p:nvSpPr>
          <p:cNvPr id="25" name="Text Placeholder 23"/>
          <p:cNvSpPr>
            <a:spLocks noGrp="1"/>
          </p:cNvSpPr>
          <p:nvPr>
            <p:ph type="body" sz="quarter" idx="13" hasCustomPrompt="1"/>
          </p:nvPr>
        </p:nvSpPr>
        <p:spPr>
          <a:xfrm>
            <a:off x="4031377" y="3540734"/>
            <a:ext cx="2774950" cy="382588"/>
          </a:xfrm>
        </p:spPr>
        <p:txBody>
          <a:bodyPr/>
          <a:lstStyle>
            <a:lvl1pPr marL="0" indent="0">
              <a:buNone/>
              <a:defRPr b="1" baseline="0">
                <a:solidFill>
                  <a:schemeClr val="bg1"/>
                </a:solidFill>
              </a:defRPr>
            </a:lvl1pPr>
          </a:lstStyle>
          <a:p>
            <a:pPr lvl="0"/>
            <a:r>
              <a:rPr lang="en-US" dirty="0"/>
              <a:t>Comparison 2</a:t>
            </a:r>
          </a:p>
        </p:txBody>
      </p:sp>
      <p:sp>
        <p:nvSpPr>
          <p:cNvPr id="5" name="Text Placeholder 4"/>
          <p:cNvSpPr>
            <a:spLocks noGrp="1"/>
          </p:cNvSpPr>
          <p:nvPr>
            <p:ph type="body" sz="quarter" idx="14" hasCustomPrompt="1"/>
          </p:nvPr>
        </p:nvSpPr>
        <p:spPr>
          <a:xfrm>
            <a:off x="-10125" y="371827"/>
            <a:ext cx="4357620" cy="638175"/>
          </a:xfrm>
        </p:spPr>
        <p:txBody>
          <a:bodyPr>
            <a:noAutofit/>
          </a:bodyPr>
          <a:lstStyle>
            <a:lvl1pPr marL="0" indent="0">
              <a:buNone/>
              <a:defRPr sz="2800" cap="all" baseline="0"/>
            </a:lvl1pPr>
          </a:lstStyle>
          <a:p>
            <a:pPr lvl="0"/>
            <a:r>
              <a:rPr lang="en-US" dirty="0"/>
              <a:t>Master text</a:t>
            </a:r>
          </a:p>
        </p:txBody>
      </p:sp>
    </p:spTree>
    <p:extLst>
      <p:ext uri="{BB962C8B-B14F-4D97-AF65-F5344CB8AC3E}">
        <p14:creationId xmlns:p14="http://schemas.microsoft.com/office/powerpoint/2010/main" val="1728613315"/>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lain Slide - Black">
    <p:bg>
      <p:bgRef idx="1001">
        <a:schemeClr val="bg2"/>
      </p:bgRef>
    </p:bg>
    <p:spTree>
      <p:nvGrpSpPr>
        <p:cNvPr id="1" name=""/>
        <p:cNvGrpSpPr/>
        <p:nvPr/>
      </p:nvGrpSpPr>
      <p:grpSpPr>
        <a:xfrm>
          <a:off x="0" y="0"/>
          <a:ext cx="0" cy="0"/>
          <a:chOff x="0" y="0"/>
          <a:chExt cx="0" cy="0"/>
        </a:xfrm>
      </p:grpSpPr>
      <p:sp>
        <p:nvSpPr>
          <p:cNvPr id="5" name="Rectangle 4"/>
          <p:cNvSpPr/>
          <p:nvPr userDrawn="1"/>
        </p:nvSpPr>
        <p:spPr>
          <a:xfrm>
            <a:off x="-13648" y="6564843"/>
            <a:ext cx="9767250" cy="300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rallelogram 5"/>
          <p:cNvSpPr/>
          <p:nvPr userDrawn="1"/>
        </p:nvSpPr>
        <p:spPr>
          <a:xfrm>
            <a:off x="9240253" y="6564843"/>
            <a:ext cx="3429000" cy="300789"/>
          </a:xfrm>
          <a:prstGeom prst="parallelogram">
            <a:avLst>
              <a:gd name="adj" fmla="val 10563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a:xfrm>
            <a:off x="11624418" y="6528971"/>
            <a:ext cx="1014663" cy="365125"/>
          </a:xfrm>
          <a:prstGeom prst="rect">
            <a:avLst/>
          </a:prstGeom>
        </p:spPr>
        <p:txBody>
          <a:bodyPr/>
          <a:lstStyle>
            <a:lvl1pPr>
              <a:defRPr>
                <a:solidFill>
                  <a:schemeClr val="bg1"/>
                </a:solidFill>
              </a:defRPr>
            </a:lvl1pPr>
          </a:lstStyle>
          <a:p>
            <a:fld id="{D5E066C1-CFEC-4079-939E-1592F7C0AD40}" type="slidenum">
              <a:rPr lang="en-US" smtClean="0"/>
              <a:pPr/>
              <a:t>‹#›</a:t>
            </a:fld>
            <a:endParaRPr lang="en-US" dirty="0"/>
          </a:p>
        </p:txBody>
      </p:sp>
      <p:sp>
        <p:nvSpPr>
          <p:cNvPr id="8" name="Text Placeholder 16"/>
          <p:cNvSpPr>
            <a:spLocks noGrp="1"/>
          </p:cNvSpPr>
          <p:nvPr>
            <p:ph type="body" sz="quarter" idx="13" hasCustomPrompt="1"/>
          </p:nvPr>
        </p:nvSpPr>
        <p:spPr>
          <a:xfrm>
            <a:off x="38350" y="6567111"/>
            <a:ext cx="4627562" cy="301625"/>
          </a:xfrm>
        </p:spPr>
        <p:txBody>
          <a:bodyPr>
            <a:noAutofit/>
          </a:bodyPr>
          <a:lstStyle>
            <a:lvl1pPr>
              <a:defRPr sz="1600" baseline="0">
                <a:solidFill>
                  <a:schemeClr val="accent6"/>
                </a:solidFill>
              </a:defRPr>
            </a:lvl1pPr>
          </a:lstStyle>
          <a:p>
            <a:pPr lvl="0"/>
            <a:r>
              <a:rPr lang="en-US" dirty="0"/>
              <a:t> Section Title</a:t>
            </a:r>
          </a:p>
        </p:txBody>
      </p:sp>
      <p:sp>
        <p:nvSpPr>
          <p:cNvPr id="9" name="Rectangle 8"/>
          <p:cNvSpPr/>
          <p:nvPr userDrawn="1"/>
        </p:nvSpPr>
        <p:spPr>
          <a:xfrm>
            <a:off x="10443412" y="6509301"/>
            <a:ext cx="1058778" cy="51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677779" y="6416196"/>
            <a:ext cx="664144" cy="453836"/>
          </a:xfrm>
          <a:prstGeom prst="rect">
            <a:avLst/>
          </a:prstGeom>
        </p:spPr>
      </p:pic>
    </p:spTree>
    <p:extLst>
      <p:ext uri="{BB962C8B-B14F-4D97-AF65-F5344CB8AC3E}">
        <p14:creationId xmlns:p14="http://schemas.microsoft.com/office/powerpoint/2010/main" val="1921711120"/>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Photo - Dark">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325689"/>
            <a:ext cx="12192000" cy="518361"/>
          </a:xfrm>
        </p:spPr>
        <p:txBody>
          <a:bodyPr anchor="t">
            <a:noAutofit/>
          </a:bodyPr>
          <a:lstStyle>
            <a:lvl1pPr algn="ctr">
              <a:defRPr sz="3200" b="0"/>
            </a:lvl1pPr>
          </a:lstStyle>
          <a:p>
            <a:r>
              <a:rPr lang="en-US" dirty="0"/>
              <a:t>Slide title</a:t>
            </a:r>
          </a:p>
        </p:txBody>
      </p:sp>
      <p:sp>
        <p:nvSpPr>
          <p:cNvPr id="3" name="Content Placeholder 2"/>
          <p:cNvSpPr>
            <a:spLocks noGrp="1"/>
          </p:cNvSpPr>
          <p:nvPr>
            <p:ph idx="1"/>
          </p:nvPr>
        </p:nvSpPr>
        <p:spPr>
          <a:xfrm>
            <a:off x="324853" y="1331412"/>
            <a:ext cx="6364705" cy="4537576"/>
          </a:xfrm>
        </p:spPr>
        <p:txBody>
          <a:bodyPr/>
          <a:lstStyle>
            <a:lvl1pPr>
              <a:buClr>
                <a:schemeClr val="tx1"/>
              </a:buClr>
              <a:defRPr sz="3200">
                <a:solidFill>
                  <a:schemeClr val="tx1"/>
                </a:solidFill>
              </a:defRPr>
            </a:lvl1pPr>
            <a:lvl2pPr>
              <a:buClr>
                <a:schemeClr val="tx1"/>
              </a:buClr>
              <a:defRPr sz="2800">
                <a:solidFill>
                  <a:schemeClr val="tx1"/>
                </a:solidFill>
              </a:defRPr>
            </a:lvl2pPr>
            <a:lvl3pPr>
              <a:buClr>
                <a:schemeClr val="tx1"/>
              </a:buClr>
              <a:defRPr sz="2400">
                <a:solidFill>
                  <a:schemeClr val="tx1"/>
                </a:solidFill>
              </a:defRPr>
            </a:lvl3pPr>
            <a:lvl4pPr>
              <a:buClr>
                <a:schemeClr val="tx1"/>
              </a:buClr>
              <a:defRPr sz="2000">
                <a:solidFill>
                  <a:schemeClr val="tx1"/>
                </a:solidFill>
              </a:defRPr>
            </a:lvl4pPr>
            <a:lvl5pPr>
              <a:buClr>
                <a:schemeClr val="tx1"/>
              </a:buCl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1" name="Group 10"/>
          <p:cNvGrpSpPr/>
          <p:nvPr userDrawn="1"/>
        </p:nvGrpSpPr>
        <p:grpSpPr>
          <a:xfrm>
            <a:off x="4652210" y="928271"/>
            <a:ext cx="2887579" cy="0"/>
            <a:chOff x="4620126" y="962526"/>
            <a:chExt cx="2887579" cy="0"/>
          </a:xfrm>
        </p:grpSpPr>
        <p:cxnSp>
          <p:nvCxnSpPr>
            <p:cNvPr id="9" name="Straight Connector 8"/>
            <p:cNvCxnSpPr/>
            <p:nvPr userDrawn="1"/>
          </p:nvCxnSpPr>
          <p:spPr>
            <a:xfrm>
              <a:off x="4620126" y="962526"/>
              <a:ext cx="143175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6075947" y="962526"/>
              <a:ext cx="14317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Rectangle 11"/>
          <p:cNvSpPr/>
          <p:nvPr userDrawn="1"/>
        </p:nvSpPr>
        <p:spPr>
          <a:xfrm>
            <a:off x="-13648" y="6575476"/>
            <a:ext cx="9767250" cy="300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rallelogram 12"/>
          <p:cNvSpPr/>
          <p:nvPr userDrawn="1"/>
        </p:nvSpPr>
        <p:spPr>
          <a:xfrm>
            <a:off x="9240253" y="6564843"/>
            <a:ext cx="3429000" cy="300789"/>
          </a:xfrm>
          <a:prstGeom prst="parallelogram">
            <a:avLst>
              <a:gd name="adj" fmla="val 10563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10443412" y="6509301"/>
            <a:ext cx="1058778" cy="51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677779" y="6416196"/>
            <a:ext cx="664144" cy="453836"/>
          </a:xfrm>
          <a:prstGeom prst="rect">
            <a:avLst/>
          </a:prstGeom>
        </p:spPr>
      </p:pic>
      <p:sp>
        <p:nvSpPr>
          <p:cNvPr id="7" name="Slide Number Placeholder 6"/>
          <p:cNvSpPr>
            <a:spLocks noGrp="1"/>
          </p:cNvSpPr>
          <p:nvPr>
            <p:ph type="sldNum" sz="quarter" idx="12"/>
          </p:nvPr>
        </p:nvSpPr>
        <p:spPr>
          <a:xfrm>
            <a:off x="11624418" y="6528971"/>
            <a:ext cx="1014663" cy="365125"/>
          </a:xfrm>
          <a:prstGeom prst="rect">
            <a:avLst/>
          </a:prstGeom>
        </p:spPr>
        <p:txBody>
          <a:bodyPr/>
          <a:lstStyle>
            <a:lvl1pPr>
              <a:defRPr>
                <a:solidFill>
                  <a:schemeClr val="bg1"/>
                </a:solidFill>
              </a:defRPr>
            </a:lvl1pPr>
          </a:lstStyle>
          <a:p>
            <a:fld id="{D5E066C1-CFEC-4079-939E-1592F7C0AD40}" type="slidenum">
              <a:rPr lang="en-US" smtClean="0"/>
              <a:pPr/>
              <a:t>‹#›</a:t>
            </a:fld>
            <a:endParaRPr lang="en-US" dirty="0"/>
          </a:p>
        </p:txBody>
      </p:sp>
      <p:sp>
        <p:nvSpPr>
          <p:cNvPr id="17" name="Text Placeholder 16"/>
          <p:cNvSpPr>
            <a:spLocks noGrp="1"/>
          </p:cNvSpPr>
          <p:nvPr>
            <p:ph type="body" sz="quarter" idx="13" hasCustomPrompt="1"/>
          </p:nvPr>
        </p:nvSpPr>
        <p:spPr>
          <a:xfrm>
            <a:off x="38350" y="6567111"/>
            <a:ext cx="4627562" cy="301625"/>
          </a:xfrm>
        </p:spPr>
        <p:txBody>
          <a:bodyPr>
            <a:noAutofit/>
          </a:bodyPr>
          <a:lstStyle>
            <a:lvl1pPr>
              <a:defRPr sz="1600" baseline="0">
                <a:solidFill>
                  <a:schemeClr val="accent6"/>
                </a:solidFill>
              </a:defRPr>
            </a:lvl1pPr>
          </a:lstStyle>
          <a:p>
            <a:pPr lvl="0"/>
            <a:r>
              <a:rPr lang="en-US" dirty="0"/>
              <a:t> Section Title</a:t>
            </a:r>
          </a:p>
        </p:txBody>
      </p:sp>
      <p:sp>
        <p:nvSpPr>
          <p:cNvPr id="5" name="Picture Placeholder 4"/>
          <p:cNvSpPr>
            <a:spLocks noGrp="1"/>
          </p:cNvSpPr>
          <p:nvPr>
            <p:ph type="pic" sz="quarter" idx="14"/>
          </p:nvPr>
        </p:nvSpPr>
        <p:spPr>
          <a:xfrm>
            <a:off x="6881813" y="1331413"/>
            <a:ext cx="5102225" cy="4537576"/>
          </a:xfrm>
        </p:spPr>
        <p:txBody>
          <a:bodyPr/>
          <a:lstStyle/>
          <a:p>
            <a:r>
              <a:rPr lang="en-US"/>
              <a:t>Click icon to add picture</a:t>
            </a:r>
          </a:p>
        </p:txBody>
      </p:sp>
    </p:spTree>
    <p:extLst>
      <p:ext uri="{BB962C8B-B14F-4D97-AF65-F5344CB8AC3E}">
        <p14:creationId xmlns:p14="http://schemas.microsoft.com/office/powerpoint/2010/main" val="204469301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Dark">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325689"/>
            <a:ext cx="12192000" cy="518361"/>
          </a:xfrm>
        </p:spPr>
        <p:txBody>
          <a:bodyPr anchor="t">
            <a:noAutofit/>
          </a:bodyPr>
          <a:lstStyle>
            <a:lvl1pPr algn="l">
              <a:defRPr sz="3200" b="0"/>
            </a:lvl1pPr>
          </a:lstStyle>
          <a:p>
            <a:r>
              <a:rPr lang="en-US" dirty="0"/>
              <a:t>Slide title</a:t>
            </a:r>
          </a:p>
        </p:txBody>
      </p:sp>
      <p:grpSp>
        <p:nvGrpSpPr>
          <p:cNvPr id="11" name="Group 10"/>
          <p:cNvGrpSpPr/>
          <p:nvPr userDrawn="1"/>
        </p:nvGrpSpPr>
        <p:grpSpPr>
          <a:xfrm>
            <a:off x="0" y="928271"/>
            <a:ext cx="2887579" cy="0"/>
            <a:chOff x="4620126" y="962526"/>
            <a:chExt cx="2887579" cy="0"/>
          </a:xfrm>
        </p:grpSpPr>
        <p:cxnSp>
          <p:nvCxnSpPr>
            <p:cNvPr id="9" name="Straight Connector 8"/>
            <p:cNvCxnSpPr/>
            <p:nvPr userDrawn="1"/>
          </p:nvCxnSpPr>
          <p:spPr>
            <a:xfrm>
              <a:off x="4620126" y="962526"/>
              <a:ext cx="143175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6075947" y="962526"/>
              <a:ext cx="14317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Rectangle 11"/>
          <p:cNvSpPr/>
          <p:nvPr userDrawn="1"/>
        </p:nvSpPr>
        <p:spPr>
          <a:xfrm>
            <a:off x="-13648" y="6564843"/>
            <a:ext cx="9767250" cy="300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rallelogram 12"/>
          <p:cNvSpPr/>
          <p:nvPr userDrawn="1"/>
        </p:nvSpPr>
        <p:spPr>
          <a:xfrm>
            <a:off x="9240253" y="6564843"/>
            <a:ext cx="3429000" cy="300789"/>
          </a:xfrm>
          <a:prstGeom prst="parallelogram">
            <a:avLst>
              <a:gd name="adj" fmla="val 10563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10443412" y="6509301"/>
            <a:ext cx="1058778" cy="51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677779" y="6416196"/>
            <a:ext cx="664144" cy="453836"/>
          </a:xfrm>
          <a:prstGeom prst="rect">
            <a:avLst/>
          </a:prstGeom>
        </p:spPr>
      </p:pic>
      <p:sp>
        <p:nvSpPr>
          <p:cNvPr id="7" name="Slide Number Placeholder 6"/>
          <p:cNvSpPr>
            <a:spLocks noGrp="1"/>
          </p:cNvSpPr>
          <p:nvPr>
            <p:ph type="sldNum" sz="quarter" idx="12"/>
          </p:nvPr>
        </p:nvSpPr>
        <p:spPr>
          <a:xfrm>
            <a:off x="11624418" y="6528971"/>
            <a:ext cx="1014663" cy="365125"/>
          </a:xfrm>
          <a:prstGeom prst="rect">
            <a:avLst/>
          </a:prstGeom>
        </p:spPr>
        <p:txBody>
          <a:bodyPr/>
          <a:lstStyle>
            <a:lvl1pPr>
              <a:defRPr>
                <a:solidFill>
                  <a:schemeClr val="bg1"/>
                </a:solidFill>
              </a:defRPr>
            </a:lvl1pPr>
          </a:lstStyle>
          <a:p>
            <a:fld id="{D5E066C1-CFEC-4079-939E-1592F7C0AD40}" type="slidenum">
              <a:rPr lang="en-US" smtClean="0"/>
              <a:pPr/>
              <a:t>‹#›</a:t>
            </a:fld>
            <a:endParaRPr lang="en-US" dirty="0"/>
          </a:p>
        </p:txBody>
      </p:sp>
      <p:sp>
        <p:nvSpPr>
          <p:cNvPr id="17" name="Text Placeholder 16"/>
          <p:cNvSpPr>
            <a:spLocks noGrp="1"/>
          </p:cNvSpPr>
          <p:nvPr>
            <p:ph type="body" sz="quarter" idx="13" hasCustomPrompt="1"/>
          </p:nvPr>
        </p:nvSpPr>
        <p:spPr>
          <a:xfrm>
            <a:off x="38350" y="6567111"/>
            <a:ext cx="4627562" cy="301625"/>
          </a:xfrm>
        </p:spPr>
        <p:txBody>
          <a:bodyPr>
            <a:noAutofit/>
          </a:bodyPr>
          <a:lstStyle>
            <a:lvl1pPr>
              <a:defRPr sz="1600" baseline="0">
                <a:solidFill>
                  <a:schemeClr val="accent6"/>
                </a:solidFill>
              </a:defRPr>
            </a:lvl1pPr>
          </a:lstStyle>
          <a:p>
            <a:pPr lvl="0"/>
            <a:r>
              <a:rPr lang="en-US" dirty="0"/>
              <a:t> Section Title</a:t>
            </a:r>
          </a:p>
        </p:txBody>
      </p:sp>
      <p:sp>
        <p:nvSpPr>
          <p:cNvPr id="6" name="Chart Placeholder 5"/>
          <p:cNvSpPr>
            <a:spLocks noGrp="1"/>
          </p:cNvSpPr>
          <p:nvPr>
            <p:ph type="chart" sz="quarter" idx="14"/>
          </p:nvPr>
        </p:nvSpPr>
        <p:spPr>
          <a:xfrm>
            <a:off x="242637" y="1159684"/>
            <a:ext cx="7975600" cy="5089525"/>
          </a:xfrm>
        </p:spPr>
        <p:txBody>
          <a:bodyPr/>
          <a:lstStyle/>
          <a:p>
            <a:r>
              <a:rPr lang="en-US"/>
              <a:t>Click icon to add chart</a:t>
            </a:r>
          </a:p>
        </p:txBody>
      </p:sp>
      <p:sp>
        <p:nvSpPr>
          <p:cNvPr id="16" name="Text Placeholder 7"/>
          <p:cNvSpPr>
            <a:spLocks noGrp="1"/>
          </p:cNvSpPr>
          <p:nvPr>
            <p:ph type="body" sz="quarter" idx="15" hasCustomPrompt="1"/>
          </p:nvPr>
        </p:nvSpPr>
        <p:spPr>
          <a:xfrm>
            <a:off x="8349916" y="1142799"/>
            <a:ext cx="3669631" cy="5106409"/>
          </a:xfrm>
        </p:spPr>
        <p:txBody>
          <a:bodyPr/>
          <a:lstStyle>
            <a:lvl1pPr>
              <a:defRPr/>
            </a:lvl1pPr>
          </a:lstStyle>
          <a:p>
            <a:pPr lvl="0"/>
            <a:r>
              <a:rPr lang="en-US" dirty="0"/>
              <a:t>Click to edit chart explanation</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3422814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055"/>
            <a:ext cx="12192000" cy="6864824"/>
          </a:xfrm>
          <a:prstGeom prst="rect">
            <a:avLst/>
          </a:prstGeom>
        </p:spPr>
      </p:pic>
      <p:grpSp>
        <p:nvGrpSpPr>
          <p:cNvPr id="16" name="Group 15"/>
          <p:cNvGrpSpPr/>
          <p:nvPr userDrawn="1"/>
        </p:nvGrpSpPr>
        <p:grpSpPr>
          <a:xfrm rot="16200000">
            <a:off x="-1798754" y="5740045"/>
            <a:ext cx="3951914" cy="1566858"/>
            <a:chOff x="6780541" y="2534312"/>
            <a:chExt cx="5258428" cy="2084866"/>
          </a:xfrm>
        </p:grpSpPr>
        <p:sp>
          <p:nvSpPr>
            <p:cNvPr id="17" name="Chevron 16"/>
            <p:cNvSpPr/>
            <p:nvPr userDrawn="1"/>
          </p:nvSpPr>
          <p:spPr>
            <a:xfrm>
              <a:off x="9013971" y="2534312"/>
              <a:ext cx="1908282" cy="2084866"/>
            </a:xfrm>
            <a:prstGeom prst="chevron">
              <a:avLst>
                <a:gd name="adj" fmla="val 55263"/>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8" name="Chevron 17"/>
            <p:cNvSpPr/>
            <p:nvPr userDrawn="1"/>
          </p:nvSpPr>
          <p:spPr>
            <a:xfrm>
              <a:off x="10130687" y="2534312"/>
              <a:ext cx="1908282" cy="2084866"/>
            </a:xfrm>
            <a:prstGeom prst="chevron">
              <a:avLst>
                <a:gd name="adj" fmla="val 55263"/>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9" name="Chevron 18"/>
            <p:cNvSpPr/>
            <p:nvPr userDrawn="1"/>
          </p:nvSpPr>
          <p:spPr>
            <a:xfrm>
              <a:off x="6780541" y="2534312"/>
              <a:ext cx="1908282" cy="2084866"/>
            </a:xfrm>
            <a:prstGeom prst="chevron">
              <a:avLst>
                <a:gd name="adj" fmla="val 55263"/>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0" name="Chevron 19"/>
            <p:cNvSpPr/>
            <p:nvPr userDrawn="1"/>
          </p:nvSpPr>
          <p:spPr>
            <a:xfrm>
              <a:off x="7897256" y="2534312"/>
              <a:ext cx="1908282" cy="2084866"/>
            </a:xfrm>
            <a:prstGeom prst="chevron">
              <a:avLst>
                <a:gd name="adj" fmla="val 55263"/>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grpSp>
        <p:nvGrpSpPr>
          <p:cNvPr id="21" name="Group 20"/>
          <p:cNvGrpSpPr/>
          <p:nvPr userDrawn="1"/>
        </p:nvGrpSpPr>
        <p:grpSpPr>
          <a:xfrm rot="16200000">
            <a:off x="-1320794" y="4186841"/>
            <a:ext cx="5258428" cy="2084866"/>
            <a:chOff x="6780541" y="2534312"/>
            <a:chExt cx="5258428" cy="2084866"/>
          </a:xfrm>
        </p:grpSpPr>
        <p:sp>
          <p:nvSpPr>
            <p:cNvPr id="22" name="Chevron 21"/>
            <p:cNvSpPr/>
            <p:nvPr userDrawn="1"/>
          </p:nvSpPr>
          <p:spPr>
            <a:xfrm>
              <a:off x="9013971" y="2534312"/>
              <a:ext cx="1908282" cy="2084866"/>
            </a:xfrm>
            <a:prstGeom prst="chevron">
              <a:avLst>
                <a:gd name="adj" fmla="val 55263"/>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3" name="Chevron 22"/>
            <p:cNvSpPr/>
            <p:nvPr userDrawn="1"/>
          </p:nvSpPr>
          <p:spPr>
            <a:xfrm>
              <a:off x="10130687" y="2534312"/>
              <a:ext cx="1908282" cy="2084866"/>
            </a:xfrm>
            <a:prstGeom prst="chevron">
              <a:avLst>
                <a:gd name="adj" fmla="val 55263"/>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4" name="Chevron 23"/>
            <p:cNvSpPr/>
            <p:nvPr userDrawn="1"/>
          </p:nvSpPr>
          <p:spPr>
            <a:xfrm>
              <a:off x="6780541" y="2534312"/>
              <a:ext cx="1908282" cy="2084866"/>
            </a:xfrm>
            <a:prstGeom prst="chevron">
              <a:avLst>
                <a:gd name="adj" fmla="val 55263"/>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5" name="Chevron 24"/>
            <p:cNvSpPr/>
            <p:nvPr userDrawn="1"/>
          </p:nvSpPr>
          <p:spPr>
            <a:xfrm>
              <a:off x="7897256" y="2534312"/>
              <a:ext cx="1908282" cy="2084866"/>
            </a:xfrm>
            <a:prstGeom prst="chevron">
              <a:avLst>
                <a:gd name="adj" fmla="val 55263"/>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grpSp>
        <p:nvGrpSpPr>
          <p:cNvPr id="26" name="Group 25"/>
          <p:cNvGrpSpPr/>
          <p:nvPr userDrawn="1"/>
        </p:nvGrpSpPr>
        <p:grpSpPr>
          <a:xfrm rot="16200000">
            <a:off x="-999074" y="4051415"/>
            <a:ext cx="2964026" cy="1175179"/>
            <a:chOff x="6780541" y="2534312"/>
            <a:chExt cx="5258428" cy="2084866"/>
          </a:xfrm>
        </p:grpSpPr>
        <p:sp>
          <p:nvSpPr>
            <p:cNvPr id="27" name="Chevron 26"/>
            <p:cNvSpPr/>
            <p:nvPr userDrawn="1"/>
          </p:nvSpPr>
          <p:spPr>
            <a:xfrm>
              <a:off x="9013971" y="2534312"/>
              <a:ext cx="1908282" cy="2084866"/>
            </a:xfrm>
            <a:prstGeom prst="chevron">
              <a:avLst>
                <a:gd name="adj" fmla="val 55263"/>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8" name="Chevron 27"/>
            <p:cNvSpPr/>
            <p:nvPr userDrawn="1"/>
          </p:nvSpPr>
          <p:spPr>
            <a:xfrm>
              <a:off x="10130687" y="2534312"/>
              <a:ext cx="1908282" cy="2084866"/>
            </a:xfrm>
            <a:prstGeom prst="chevron">
              <a:avLst>
                <a:gd name="adj" fmla="val 55263"/>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9" name="Chevron 28"/>
            <p:cNvSpPr/>
            <p:nvPr userDrawn="1"/>
          </p:nvSpPr>
          <p:spPr>
            <a:xfrm>
              <a:off x="6780541" y="2534312"/>
              <a:ext cx="1908282" cy="2084866"/>
            </a:xfrm>
            <a:prstGeom prst="chevron">
              <a:avLst>
                <a:gd name="adj" fmla="val 55263"/>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30" name="Chevron 29"/>
            <p:cNvSpPr/>
            <p:nvPr userDrawn="1"/>
          </p:nvSpPr>
          <p:spPr>
            <a:xfrm>
              <a:off x="7897256" y="2534312"/>
              <a:ext cx="1908282" cy="2084866"/>
            </a:xfrm>
            <a:prstGeom prst="chevron">
              <a:avLst>
                <a:gd name="adj" fmla="val 55263"/>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sp>
        <p:nvSpPr>
          <p:cNvPr id="5" name="Rectangle 4"/>
          <p:cNvSpPr/>
          <p:nvPr userDrawn="1"/>
        </p:nvSpPr>
        <p:spPr>
          <a:xfrm>
            <a:off x="-1" y="4176714"/>
            <a:ext cx="12192001" cy="2693582"/>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03450" y="375156"/>
            <a:ext cx="3911589" cy="1483707"/>
          </a:xfrm>
          <a:prstGeom prst="rect">
            <a:avLst/>
          </a:prstGeom>
        </p:spPr>
      </p:pic>
      <p:sp>
        <p:nvSpPr>
          <p:cNvPr id="9" name="Title 1"/>
          <p:cNvSpPr txBox="1">
            <a:spLocks/>
          </p:cNvSpPr>
          <p:nvPr userDrawn="1"/>
        </p:nvSpPr>
        <p:spPr>
          <a:xfrm>
            <a:off x="265984" y="4305798"/>
            <a:ext cx="8619344" cy="765995"/>
          </a:xfrm>
          <a:prstGeom prst="rect">
            <a:avLst/>
          </a:prstGeom>
        </p:spPr>
        <p:txBody>
          <a:bodyPr/>
          <a:lstStyle>
            <a:lvl1pPr algn="l" defTabSz="914400" rtl="0" eaLnBrk="1" latinLnBrk="0" hangingPunct="1">
              <a:lnSpc>
                <a:spcPct val="90000"/>
              </a:lnSpc>
              <a:spcBef>
                <a:spcPct val="0"/>
              </a:spcBef>
              <a:buNone/>
              <a:defRPr sz="4400" b="1" kern="1200" cap="all" baseline="0">
                <a:solidFill>
                  <a:schemeClr val="tx1"/>
                </a:solidFill>
                <a:latin typeface="+mj-lt"/>
                <a:ea typeface="+mj-ea"/>
                <a:cs typeface="+mj-cs"/>
              </a:defRPr>
            </a:lvl1pPr>
          </a:lstStyle>
          <a:p>
            <a:r>
              <a:rPr lang="en-US" sz="3200" b="1" cap="none" baseline="0" dirty="0">
                <a:solidFill>
                  <a:schemeClr val="tx1"/>
                </a:solidFill>
              </a:rPr>
              <a:t>Our Mission</a:t>
            </a:r>
          </a:p>
        </p:txBody>
      </p:sp>
      <p:sp>
        <p:nvSpPr>
          <p:cNvPr id="10" name="Content Placeholder 2"/>
          <p:cNvSpPr txBox="1">
            <a:spLocks/>
          </p:cNvSpPr>
          <p:nvPr userDrawn="1"/>
        </p:nvSpPr>
        <p:spPr>
          <a:xfrm>
            <a:off x="265985" y="4841789"/>
            <a:ext cx="12129659" cy="2772178"/>
          </a:xfrm>
          <a:prstGeom prst="rect">
            <a:avLst/>
          </a:prstGeom>
        </p:spPr>
        <p:txBody>
          <a:bodyPr>
            <a:normAutofit/>
          </a:bodyPr>
          <a:lstStyle>
            <a:lvl1pPr marL="228600" indent="-228600" algn="l" defTabSz="914400" rtl="0" eaLnBrk="1" latinLnBrk="0" hangingPunct="1">
              <a:lnSpc>
                <a:spcPct val="90000"/>
              </a:lnSpc>
              <a:spcBef>
                <a:spcPts val="1000"/>
              </a:spcBef>
              <a:buClr>
                <a:schemeClr val="accent6"/>
              </a:buClr>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6"/>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6"/>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1"/>
              </a:buClr>
              <a:buFont typeface="Arial" panose="020B0604020202020204" pitchFamily="34" charset="0"/>
              <a:buNone/>
            </a:pPr>
            <a:r>
              <a:rPr lang="en-US" sz="2800" b="0" i="1" dirty="0">
                <a:solidFill>
                  <a:schemeClr val="tx1"/>
                </a:solidFill>
                <a:latin typeface="+mn-lt"/>
              </a:rPr>
              <a:t>To be a </a:t>
            </a:r>
            <a:r>
              <a:rPr lang="en-US" sz="2800" b="1" i="1" dirty="0">
                <a:solidFill>
                  <a:schemeClr val="tx1"/>
                </a:solidFill>
                <a:latin typeface="+mn-lt"/>
              </a:rPr>
              <a:t>collaborative resource</a:t>
            </a:r>
            <a:r>
              <a:rPr lang="en-US" sz="2800" b="0" i="1" dirty="0">
                <a:solidFill>
                  <a:schemeClr val="tx1"/>
                </a:solidFill>
                <a:latin typeface="+mn-lt"/>
              </a:rPr>
              <a:t>,</a:t>
            </a:r>
            <a:r>
              <a:rPr lang="en-US" sz="2800" b="0" i="1" baseline="0" dirty="0">
                <a:solidFill>
                  <a:schemeClr val="tx1"/>
                </a:solidFill>
                <a:latin typeface="+mn-lt"/>
              </a:rPr>
              <a:t> </a:t>
            </a:r>
            <a:r>
              <a:rPr lang="en-US" sz="2800" b="0" i="1" dirty="0">
                <a:solidFill>
                  <a:schemeClr val="tx1"/>
                </a:solidFill>
                <a:latin typeface="+mn-lt"/>
              </a:rPr>
              <a:t>creating </a:t>
            </a:r>
            <a:r>
              <a:rPr lang="en-US" sz="2800" b="1" i="1" dirty="0">
                <a:solidFill>
                  <a:schemeClr val="tx1"/>
                </a:solidFill>
                <a:latin typeface="+mn-lt"/>
              </a:rPr>
              <a:t>solutions to environmental</a:t>
            </a:r>
            <a:r>
              <a:rPr lang="en-US" sz="2800" b="1" i="1" baseline="0" dirty="0">
                <a:solidFill>
                  <a:schemeClr val="tx1"/>
                </a:solidFill>
                <a:latin typeface="+mn-lt"/>
              </a:rPr>
              <a:t> challenges </a:t>
            </a:r>
            <a:r>
              <a:rPr lang="en-US" sz="2800" b="0" i="1" baseline="0" dirty="0">
                <a:solidFill>
                  <a:schemeClr val="tx1"/>
                </a:solidFill>
                <a:latin typeface="+mn-lt"/>
              </a:rPr>
              <a:t>to improve </a:t>
            </a:r>
            <a:r>
              <a:rPr lang="en-US" sz="2800" b="1" i="1" baseline="0" dirty="0">
                <a:solidFill>
                  <a:schemeClr val="tx1"/>
                </a:solidFill>
                <a:latin typeface="+mn-lt"/>
              </a:rPr>
              <a:t>quality of life in communities</a:t>
            </a:r>
            <a:r>
              <a:rPr lang="en-US" sz="2800" b="0" i="1" baseline="0" dirty="0">
                <a:solidFill>
                  <a:schemeClr val="tx1"/>
                </a:solidFill>
                <a:latin typeface="+mn-lt"/>
              </a:rPr>
              <a:t>.</a:t>
            </a:r>
            <a:endParaRPr lang="en-US" sz="2800" b="0" i="1" dirty="0">
              <a:solidFill>
                <a:schemeClr val="tx1"/>
              </a:solidFill>
              <a:latin typeface="+mn-lt"/>
            </a:endParaRPr>
          </a:p>
          <a:p>
            <a:pPr marL="457200" lvl="1" indent="0">
              <a:buNone/>
            </a:pPr>
            <a:endParaRPr lang="en-US" i="1" dirty="0">
              <a:solidFill>
                <a:schemeClr val="accent1"/>
              </a:solidFill>
              <a:latin typeface="Calibri" panose="020F0502020204030204" pitchFamily="34" charset="0"/>
              <a:cs typeface="Arial" charset="0"/>
            </a:endParaRPr>
          </a:p>
        </p:txBody>
      </p:sp>
    </p:spTree>
    <p:extLst>
      <p:ext uri="{BB962C8B-B14F-4D97-AF65-F5344CB8AC3E}">
        <p14:creationId xmlns:p14="http://schemas.microsoft.com/office/powerpoint/2010/main" val="3851954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0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3000" fill="hold"/>
                                        <p:tgtEl>
                                          <p:spTgt spid="21"/>
                                        </p:tgtEl>
                                        <p:attrNameLst>
                                          <p:attrName>ppt_x</p:attrName>
                                        </p:attrNameLst>
                                      </p:cBhvr>
                                      <p:tavLst>
                                        <p:tav tm="0">
                                          <p:val>
                                            <p:strVal val="#ppt_x"/>
                                          </p:val>
                                        </p:tav>
                                        <p:tav tm="100000">
                                          <p:val>
                                            <p:strVal val="#ppt_x"/>
                                          </p:val>
                                        </p:tav>
                                      </p:tavLst>
                                    </p:anim>
                                    <p:anim calcmode="lin" valueType="num">
                                      <p:cBhvr additive="base">
                                        <p:cTn id="8" dur="30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0" fill="hold"/>
                                        <p:tgtEl>
                                          <p:spTgt spid="26"/>
                                        </p:tgtEl>
                                        <p:attrNameLst>
                                          <p:attrName>ppt_x</p:attrName>
                                        </p:attrNameLst>
                                      </p:cBhvr>
                                      <p:tavLst>
                                        <p:tav tm="0">
                                          <p:val>
                                            <p:strVal val="#ppt_x"/>
                                          </p:val>
                                        </p:tav>
                                        <p:tav tm="100000">
                                          <p:val>
                                            <p:strVal val="#ppt_x"/>
                                          </p:val>
                                        </p:tav>
                                      </p:tavLst>
                                    </p:anim>
                                    <p:anim calcmode="lin" valueType="num">
                                      <p:cBhvr additive="base">
                                        <p:cTn id="12" dur="30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accel="68000"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2000" fill="hold"/>
                                        <p:tgtEl>
                                          <p:spTgt spid="16"/>
                                        </p:tgtEl>
                                        <p:attrNameLst>
                                          <p:attrName>ppt_x</p:attrName>
                                        </p:attrNameLst>
                                      </p:cBhvr>
                                      <p:tavLst>
                                        <p:tav tm="0">
                                          <p:val>
                                            <p:strVal val="#ppt_x"/>
                                          </p:val>
                                        </p:tav>
                                        <p:tav tm="100000">
                                          <p:val>
                                            <p:strVal val="#ppt_x"/>
                                          </p:val>
                                        </p:tav>
                                      </p:tavLst>
                                    </p:anim>
                                    <p:anim calcmode="lin" valueType="num">
                                      <p:cBhvr additive="base">
                                        <p:cTn id="16" dur="2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0" y="0"/>
            <a:ext cx="12192000" cy="8077200"/>
          </a:xfrm>
          <a:prstGeom prst="rect">
            <a:avLst/>
          </a:prstGeom>
        </p:spPr>
      </p:pic>
      <p:sp>
        <p:nvSpPr>
          <p:cNvPr id="12" name="Parallelogram 11"/>
          <p:cNvSpPr/>
          <p:nvPr userDrawn="1"/>
        </p:nvSpPr>
        <p:spPr>
          <a:xfrm flipV="1">
            <a:off x="-4112793" y="3601621"/>
            <a:ext cx="7431505" cy="1403516"/>
          </a:xfrm>
          <a:prstGeom prst="parallelogram">
            <a:avLst>
              <a:gd name="adj" fmla="val 5733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rallelogram 9"/>
          <p:cNvSpPr/>
          <p:nvPr userDrawn="1"/>
        </p:nvSpPr>
        <p:spPr>
          <a:xfrm flipV="1">
            <a:off x="2592796" y="3601621"/>
            <a:ext cx="10768361" cy="1403516"/>
          </a:xfrm>
          <a:prstGeom prst="parallelogram">
            <a:avLst>
              <a:gd name="adj" fmla="val 57335"/>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rallelogram 10"/>
          <p:cNvSpPr/>
          <p:nvPr userDrawn="1"/>
        </p:nvSpPr>
        <p:spPr>
          <a:xfrm flipV="1">
            <a:off x="-4305299" y="3601621"/>
            <a:ext cx="7431505" cy="1403516"/>
          </a:xfrm>
          <a:prstGeom prst="parallelogram">
            <a:avLst>
              <a:gd name="adj" fmla="val 573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3196389" y="3685842"/>
            <a:ext cx="10515600" cy="1235074"/>
          </a:xfrm>
        </p:spPr>
        <p:txBody>
          <a:bodyPr>
            <a:normAutofit/>
          </a:bodyPr>
          <a:lstStyle>
            <a:lvl1pPr>
              <a:defRPr sz="4400" b="1" cap="all" baseline="0">
                <a:solidFill>
                  <a:schemeClr val="tx1"/>
                </a:solidFill>
              </a:defRPr>
            </a:lvl1pPr>
          </a:lstStyle>
          <a:p>
            <a:r>
              <a:rPr lang="en-US" dirty="0"/>
              <a:t>Edit Section Divider</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2280" y="3824824"/>
            <a:ext cx="2522614" cy="957110"/>
          </a:xfrm>
          <a:prstGeom prst="rect">
            <a:avLst/>
          </a:prstGeom>
        </p:spPr>
      </p:pic>
    </p:spTree>
    <p:extLst>
      <p:ext uri="{BB962C8B-B14F-4D97-AF65-F5344CB8AC3E}">
        <p14:creationId xmlns:p14="http://schemas.microsoft.com/office/powerpoint/2010/main" val="7189695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Divider 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grayscl/>
            <a:extLst>
              <a:ext uri="{28A0092B-C50C-407E-A947-70E740481C1C}">
                <a14:useLocalDpi xmlns:a14="http://schemas.microsoft.com/office/drawing/2010/main"/>
              </a:ext>
            </a:extLst>
          </a:blip>
          <a:stretch>
            <a:fillRect/>
          </a:stretch>
        </p:blipFill>
        <p:spPr>
          <a:xfrm>
            <a:off x="0" y="-1270000"/>
            <a:ext cx="12192000" cy="8128000"/>
          </a:xfrm>
          <a:prstGeom prst="rect">
            <a:avLst/>
          </a:prstGeom>
        </p:spPr>
      </p:pic>
      <p:sp>
        <p:nvSpPr>
          <p:cNvPr id="12" name="Parallelogram 11"/>
          <p:cNvSpPr/>
          <p:nvPr userDrawn="1"/>
        </p:nvSpPr>
        <p:spPr>
          <a:xfrm flipV="1">
            <a:off x="-4112793" y="4937134"/>
            <a:ext cx="7431505" cy="1403516"/>
          </a:xfrm>
          <a:prstGeom prst="parallelogram">
            <a:avLst>
              <a:gd name="adj" fmla="val 573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rallelogram 9"/>
          <p:cNvSpPr/>
          <p:nvPr userDrawn="1"/>
        </p:nvSpPr>
        <p:spPr>
          <a:xfrm flipV="1">
            <a:off x="2592797" y="4937140"/>
            <a:ext cx="11119192" cy="1403516"/>
          </a:xfrm>
          <a:prstGeom prst="parallelogram">
            <a:avLst>
              <a:gd name="adj" fmla="val 57335"/>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rallelogram 10"/>
          <p:cNvSpPr/>
          <p:nvPr userDrawn="1"/>
        </p:nvSpPr>
        <p:spPr>
          <a:xfrm flipV="1">
            <a:off x="-4305299" y="4937134"/>
            <a:ext cx="7431505" cy="1403516"/>
          </a:xfrm>
          <a:prstGeom prst="parallelogram">
            <a:avLst>
              <a:gd name="adj" fmla="val 573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3196389" y="5021355"/>
            <a:ext cx="10515600" cy="1235074"/>
          </a:xfrm>
        </p:spPr>
        <p:txBody>
          <a:bodyPr>
            <a:normAutofit/>
          </a:bodyPr>
          <a:lstStyle>
            <a:lvl1pPr>
              <a:defRPr sz="4400" b="1" cap="all" baseline="0">
                <a:solidFill>
                  <a:schemeClr val="bg1"/>
                </a:solidFill>
              </a:defRPr>
            </a:lvl1pPr>
          </a:lstStyle>
          <a:p>
            <a:r>
              <a:rPr lang="en-US" dirty="0"/>
              <a:t>Edit Section Divider</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2359" y="5163657"/>
            <a:ext cx="2522614" cy="957110"/>
          </a:xfrm>
          <a:prstGeom prst="rect">
            <a:avLst/>
          </a:prstGeom>
        </p:spPr>
      </p:pic>
    </p:spTree>
    <p:extLst>
      <p:ext uri="{BB962C8B-B14F-4D97-AF65-F5344CB8AC3E}">
        <p14:creationId xmlns:p14="http://schemas.microsoft.com/office/powerpoint/2010/main" val="2596815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unch Break">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098" y="0"/>
            <a:ext cx="12226098" cy="8150732"/>
          </a:xfrm>
          <a:prstGeom prst="rect">
            <a:avLst/>
          </a:prstGeom>
        </p:spPr>
      </p:pic>
      <p:sp>
        <p:nvSpPr>
          <p:cNvPr id="12" name="Parallelogram 11"/>
          <p:cNvSpPr/>
          <p:nvPr userDrawn="1"/>
        </p:nvSpPr>
        <p:spPr>
          <a:xfrm flipV="1">
            <a:off x="-4112793" y="822320"/>
            <a:ext cx="7431505" cy="1403516"/>
          </a:xfrm>
          <a:prstGeom prst="parallelogram">
            <a:avLst>
              <a:gd name="adj" fmla="val 5733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rallelogram 9"/>
          <p:cNvSpPr/>
          <p:nvPr userDrawn="1"/>
        </p:nvSpPr>
        <p:spPr>
          <a:xfrm flipV="1">
            <a:off x="2592797" y="822320"/>
            <a:ext cx="8019056" cy="1403516"/>
          </a:xfrm>
          <a:prstGeom prst="parallelogram">
            <a:avLst>
              <a:gd name="adj" fmla="val 57335"/>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rallelogram 10"/>
          <p:cNvSpPr/>
          <p:nvPr userDrawn="1"/>
        </p:nvSpPr>
        <p:spPr>
          <a:xfrm flipV="1">
            <a:off x="-4305299" y="822320"/>
            <a:ext cx="7431505" cy="1403516"/>
          </a:xfrm>
          <a:prstGeom prst="parallelogram">
            <a:avLst>
              <a:gd name="adj" fmla="val 573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3196389" y="906541"/>
            <a:ext cx="10515600" cy="1235074"/>
          </a:xfrm>
        </p:spPr>
        <p:txBody>
          <a:bodyPr>
            <a:normAutofit/>
          </a:bodyPr>
          <a:lstStyle>
            <a:lvl1pPr>
              <a:defRPr sz="4400" b="1" cap="all" baseline="0">
                <a:solidFill>
                  <a:schemeClr val="accent6"/>
                </a:solidFill>
              </a:defRPr>
            </a:lvl1pPr>
          </a:lstStyle>
          <a:p>
            <a:r>
              <a:rPr lang="en-US" dirty="0"/>
              <a:t>Edit lunch break</a:t>
            </a:r>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183" y="1045523"/>
            <a:ext cx="2522614" cy="957110"/>
          </a:xfrm>
          <a:prstGeom prst="rect">
            <a:avLst/>
          </a:prstGeom>
        </p:spPr>
      </p:pic>
    </p:spTree>
    <p:extLst>
      <p:ext uri="{BB962C8B-B14F-4D97-AF65-F5344CB8AC3E}">
        <p14:creationId xmlns:p14="http://schemas.microsoft.com/office/powerpoint/2010/main" val="21930199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ank You/ Contact Us Slide">
    <p:bg>
      <p:bgRef idx="1003">
        <a:schemeClr val="bg1"/>
      </p:bgRef>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932636" y="4006057"/>
            <a:ext cx="7316595" cy="1655762"/>
          </a:xfrm>
        </p:spPr>
        <p:txBody>
          <a:bodyPr/>
          <a:lstStyle>
            <a:lvl1pPr marL="0" indent="0" algn="l">
              <a:buNone/>
              <a:defRPr sz="2400" i="1"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subtitle</a:t>
            </a:r>
          </a:p>
        </p:txBody>
      </p:sp>
      <p:sp>
        <p:nvSpPr>
          <p:cNvPr id="7" name="Rectangle 6"/>
          <p:cNvSpPr/>
          <p:nvPr userDrawn="1"/>
        </p:nvSpPr>
        <p:spPr>
          <a:xfrm>
            <a:off x="0" y="3038359"/>
            <a:ext cx="2775473" cy="39372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userDrawn="1"/>
        </p:nvSpPr>
        <p:spPr>
          <a:xfrm>
            <a:off x="1217864" y="2621509"/>
            <a:ext cx="1557609" cy="1529794"/>
          </a:xfrm>
          <a:custGeom>
            <a:avLst/>
            <a:gdLst>
              <a:gd name="connsiteX0" fmla="*/ 1557609 w 1557609"/>
              <a:gd name="connsiteY0" fmla="*/ 0 h 1529794"/>
              <a:gd name="connsiteX1" fmla="*/ 1557609 w 1557609"/>
              <a:gd name="connsiteY1" fmla="*/ 1529794 h 1529794"/>
              <a:gd name="connsiteX2" fmla="*/ 1105625 w 1557609"/>
              <a:gd name="connsiteY2" fmla="*/ 1529794 h 1529794"/>
              <a:gd name="connsiteX3" fmla="*/ 0 w 1557609"/>
              <a:gd name="connsiteY3" fmla="*/ 424169 h 1529794"/>
              <a:gd name="connsiteX4" fmla="*/ 0 w 1557609"/>
              <a:gd name="connsiteY4" fmla="*/ 3477 h 1529794"/>
              <a:gd name="connsiteX5" fmla="*/ 1557609 w 1557609"/>
              <a:gd name="connsiteY5" fmla="*/ 0 h 152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7609" h="1529794">
                <a:moveTo>
                  <a:pt x="1557609" y="0"/>
                </a:moveTo>
                <a:lnTo>
                  <a:pt x="1557609" y="1529794"/>
                </a:lnTo>
                <a:lnTo>
                  <a:pt x="1105625" y="1529794"/>
                </a:lnTo>
                <a:lnTo>
                  <a:pt x="0" y="424169"/>
                </a:lnTo>
                <a:lnTo>
                  <a:pt x="0" y="3477"/>
                </a:lnTo>
                <a:lnTo>
                  <a:pt x="1557609" y="0"/>
                </a:lnTo>
                <a:close/>
              </a:path>
            </a:pathLst>
          </a:cu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238256" y="443104"/>
            <a:ext cx="3489918" cy="1322086"/>
          </a:xfrm>
          <a:prstGeom prst="rect">
            <a:avLst/>
          </a:prstGeom>
        </p:spPr>
      </p:pic>
      <p:sp>
        <p:nvSpPr>
          <p:cNvPr id="19" name="Chevron 18"/>
          <p:cNvSpPr/>
          <p:nvPr userDrawn="1"/>
        </p:nvSpPr>
        <p:spPr>
          <a:xfrm>
            <a:off x="1762718" y="2831908"/>
            <a:ext cx="375521" cy="410270"/>
          </a:xfrm>
          <a:prstGeom prst="chevron">
            <a:avLst>
              <a:gd name="adj" fmla="val 552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hevron 19"/>
          <p:cNvSpPr/>
          <p:nvPr userDrawn="1"/>
        </p:nvSpPr>
        <p:spPr>
          <a:xfrm>
            <a:off x="2035973" y="2831908"/>
            <a:ext cx="375521" cy="410270"/>
          </a:xfrm>
          <a:prstGeom prst="chevron">
            <a:avLst>
              <a:gd name="adj" fmla="val 5526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3" name="Text Placeholder 32"/>
          <p:cNvSpPr>
            <a:spLocks noGrp="1"/>
          </p:cNvSpPr>
          <p:nvPr>
            <p:ph type="body" sz="quarter" idx="10" hasCustomPrompt="1"/>
          </p:nvPr>
        </p:nvSpPr>
        <p:spPr>
          <a:xfrm>
            <a:off x="6556" y="4345665"/>
            <a:ext cx="2608317" cy="2003646"/>
          </a:xfrm>
        </p:spPr>
        <p:txBody>
          <a:bodyPr>
            <a:normAutofit/>
          </a:bodyPr>
          <a:lstStyle>
            <a:lvl1pPr marL="0" indent="0">
              <a:buNone/>
              <a:defRPr sz="1800" b="0" baseline="0">
                <a:solidFill>
                  <a:schemeClr val="bg1"/>
                </a:solidFill>
              </a:defRPr>
            </a:lvl1pPr>
          </a:lstStyle>
          <a:p>
            <a:pPr lvl="0"/>
            <a:r>
              <a:rPr lang="en-US" dirty="0"/>
              <a:t>Edit contact info</a:t>
            </a:r>
          </a:p>
        </p:txBody>
      </p:sp>
      <p:sp>
        <p:nvSpPr>
          <p:cNvPr id="4" name="TextBox 3"/>
          <p:cNvSpPr txBox="1"/>
          <p:nvPr userDrawn="1"/>
        </p:nvSpPr>
        <p:spPr>
          <a:xfrm>
            <a:off x="2932636" y="2831908"/>
            <a:ext cx="8795538" cy="1015663"/>
          </a:xfrm>
          <a:prstGeom prst="rect">
            <a:avLst/>
          </a:prstGeom>
          <a:noFill/>
        </p:spPr>
        <p:txBody>
          <a:bodyPr wrap="square" rtlCol="0">
            <a:spAutoFit/>
          </a:bodyPr>
          <a:lstStyle/>
          <a:p>
            <a:r>
              <a:rPr lang="en-US" sz="6000" b="1" dirty="0"/>
              <a:t>Thank</a:t>
            </a:r>
            <a:r>
              <a:rPr lang="en-US" sz="6000" b="1" baseline="0" dirty="0"/>
              <a:t> you.</a:t>
            </a:r>
            <a:endParaRPr lang="en-US" sz="6000" b="1" dirty="0"/>
          </a:p>
        </p:txBody>
      </p:sp>
      <p:sp>
        <p:nvSpPr>
          <p:cNvPr id="13" name="TextBox 12"/>
          <p:cNvSpPr txBox="1"/>
          <p:nvPr userDrawn="1"/>
        </p:nvSpPr>
        <p:spPr>
          <a:xfrm>
            <a:off x="7444" y="3847571"/>
            <a:ext cx="2404938" cy="461665"/>
          </a:xfrm>
          <a:prstGeom prst="rect">
            <a:avLst/>
          </a:prstGeom>
          <a:noFill/>
        </p:spPr>
        <p:txBody>
          <a:bodyPr wrap="square" rtlCol="0">
            <a:spAutoFit/>
          </a:bodyPr>
          <a:lstStyle/>
          <a:p>
            <a:r>
              <a:rPr lang="en-US" sz="2400" b="1" dirty="0">
                <a:solidFill>
                  <a:schemeClr val="accent6"/>
                </a:solidFill>
              </a:rPr>
              <a:t>CONTACT US</a:t>
            </a:r>
          </a:p>
        </p:txBody>
      </p:sp>
      <p:sp>
        <p:nvSpPr>
          <p:cNvPr id="5" name="TextBox 4"/>
          <p:cNvSpPr txBox="1"/>
          <p:nvPr userDrawn="1"/>
        </p:nvSpPr>
        <p:spPr>
          <a:xfrm>
            <a:off x="582807" y="6393708"/>
            <a:ext cx="4896608" cy="400110"/>
          </a:xfrm>
          <a:prstGeom prst="rect">
            <a:avLst/>
          </a:prstGeom>
          <a:noFill/>
        </p:spPr>
        <p:txBody>
          <a:bodyPr wrap="square" rtlCol="0">
            <a:spAutoFit/>
          </a:bodyPr>
          <a:lstStyle/>
          <a:p>
            <a:pPr algn="r"/>
            <a:r>
              <a:rPr lang="en-US" sz="2000" b="1" dirty="0">
                <a:solidFill>
                  <a:schemeClr val="tx1"/>
                </a:solidFill>
              </a:rPr>
              <a:t>www.wichita.edu/efc</a:t>
            </a:r>
          </a:p>
        </p:txBody>
      </p:sp>
    </p:spTree>
    <p:extLst>
      <p:ext uri="{BB962C8B-B14F-4D97-AF65-F5344CB8AC3E}">
        <p14:creationId xmlns:p14="http://schemas.microsoft.com/office/powerpoint/2010/main" val="189411300"/>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pletely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2597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365760" indent="-228600">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5D3794B-289A-4A80-97D7-111025398D45}" type="datetimeFigureOut">
              <a:rPr lang="en-US" dirty="0"/>
              <a:t>9/30/2025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447011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ur services">
    <p:bg>
      <p:bgRef idx="1003">
        <a:schemeClr val="bg2"/>
      </p:bgRef>
    </p:bg>
    <p:spTree>
      <p:nvGrpSpPr>
        <p:cNvPr id="1" name=""/>
        <p:cNvGrpSpPr/>
        <p:nvPr/>
      </p:nvGrpSpPr>
      <p:grpSpPr>
        <a:xfrm>
          <a:off x="0" y="0"/>
          <a:ext cx="0" cy="0"/>
          <a:chOff x="0" y="0"/>
          <a:chExt cx="0" cy="0"/>
        </a:xfrm>
      </p:grpSpPr>
      <p:sp>
        <p:nvSpPr>
          <p:cNvPr id="9" name="Title 1"/>
          <p:cNvSpPr txBox="1">
            <a:spLocks/>
          </p:cNvSpPr>
          <p:nvPr userDrawn="1"/>
        </p:nvSpPr>
        <p:spPr>
          <a:xfrm>
            <a:off x="0" y="360720"/>
            <a:ext cx="12192000" cy="765995"/>
          </a:xfrm>
          <a:prstGeom prst="rect">
            <a:avLst/>
          </a:prstGeom>
        </p:spPr>
        <p:txBody>
          <a:bodyPr/>
          <a:lstStyle>
            <a:lvl1pPr algn="l" defTabSz="914400" rtl="0" eaLnBrk="1" latinLnBrk="0" hangingPunct="1">
              <a:lnSpc>
                <a:spcPct val="90000"/>
              </a:lnSpc>
              <a:spcBef>
                <a:spcPct val="0"/>
              </a:spcBef>
              <a:buNone/>
              <a:defRPr sz="4400" b="1" kern="1200" cap="all" baseline="0">
                <a:solidFill>
                  <a:schemeClr val="tx1"/>
                </a:solidFill>
                <a:latin typeface="+mj-lt"/>
                <a:ea typeface="+mj-ea"/>
                <a:cs typeface="+mj-cs"/>
              </a:defRPr>
            </a:lvl1pPr>
          </a:lstStyle>
          <a:p>
            <a:pPr algn="ctr"/>
            <a:r>
              <a:rPr lang="en-US" sz="4000" b="1" cap="none" baseline="0" dirty="0">
                <a:solidFill>
                  <a:schemeClr val="tx1"/>
                </a:solidFill>
              </a:rPr>
              <a:t>Our Services</a:t>
            </a:r>
          </a:p>
        </p:txBody>
      </p:sp>
      <p:pic>
        <p:nvPicPr>
          <p:cNvPr id="31" name="Picture 3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5589" y="1837533"/>
            <a:ext cx="1921190" cy="1921190"/>
          </a:xfrm>
          <a:prstGeom prst="rect">
            <a:avLst/>
          </a:prstGeom>
        </p:spPr>
      </p:pic>
      <p:pic>
        <p:nvPicPr>
          <p:cNvPr id="42" name="Picture 4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5405" y="1837533"/>
            <a:ext cx="1921190" cy="1921190"/>
          </a:xfrm>
          <a:prstGeom prst="rect">
            <a:avLst/>
          </a:prstGeom>
        </p:spPr>
      </p:pic>
      <p:pic>
        <p:nvPicPr>
          <p:cNvPr id="43" name="Picture 42"/>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9275221" y="1838008"/>
            <a:ext cx="1920240" cy="1920240"/>
          </a:xfrm>
          <a:prstGeom prst="rect">
            <a:avLst/>
          </a:prstGeom>
        </p:spPr>
      </p:pic>
      <p:sp>
        <p:nvSpPr>
          <p:cNvPr id="44" name="Title 1"/>
          <p:cNvSpPr txBox="1">
            <a:spLocks/>
          </p:cNvSpPr>
          <p:nvPr userDrawn="1"/>
        </p:nvSpPr>
        <p:spPr>
          <a:xfrm>
            <a:off x="470488" y="3955103"/>
            <a:ext cx="2971392" cy="765995"/>
          </a:xfrm>
          <a:prstGeom prst="rect">
            <a:avLst/>
          </a:prstGeom>
        </p:spPr>
        <p:txBody>
          <a:bodyPr/>
          <a:lstStyle>
            <a:lvl1pPr algn="l" defTabSz="914400" rtl="0" eaLnBrk="1" latinLnBrk="0" hangingPunct="1">
              <a:lnSpc>
                <a:spcPct val="90000"/>
              </a:lnSpc>
              <a:spcBef>
                <a:spcPct val="0"/>
              </a:spcBef>
              <a:buNone/>
              <a:defRPr sz="4400" b="1" kern="1200" cap="all" baseline="0">
                <a:solidFill>
                  <a:schemeClr val="tx1"/>
                </a:solidFill>
                <a:latin typeface="+mj-lt"/>
                <a:ea typeface="+mj-ea"/>
                <a:cs typeface="+mj-cs"/>
              </a:defRPr>
            </a:lvl1pPr>
          </a:lstStyle>
          <a:p>
            <a:pPr algn="ctr"/>
            <a:r>
              <a:rPr lang="en-US" sz="2800" b="0" cap="none" baseline="0" dirty="0">
                <a:solidFill>
                  <a:schemeClr val="tx1"/>
                </a:solidFill>
              </a:rPr>
              <a:t>applied research</a:t>
            </a:r>
          </a:p>
        </p:txBody>
      </p:sp>
      <p:sp>
        <p:nvSpPr>
          <p:cNvPr id="45" name="Title 1"/>
          <p:cNvSpPr txBox="1">
            <a:spLocks/>
          </p:cNvSpPr>
          <p:nvPr userDrawn="1"/>
        </p:nvSpPr>
        <p:spPr>
          <a:xfrm>
            <a:off x="4117073" y="3955103"/>
            <a:ext cx="3957851" cy="765995"/>
          </a:xfrm>
          <a:prstGeom prst="rect">
            <a:avLst/>
          </a:prstGeom>
        </p:spPr>
        <p:txBody>
          <a:bodyPr/>
          <a:lstStyle>
            <a:lvl1pPr algn="l" defTabSz="914400" rtl="0" eaLnBrk="1" latinLnBrk="0" hangingPunct="1">
              <a:lnSpc>
                <a:spcPct val="90000"/>
              </a:lnSpc>
              <a:spcBef>
                <a:spcPct val="0"/>
              </a:spcBef>
              <a:buNone/>
              <a:defRPr sz="4400" b="1" kern="1200" cap="all" baseline="0">
                <a:solidFill>
                  <a:schemeClr val="tx1"/>
                </a:solidFill>
                <a:latin typeface="+mj-lt"/>
                <a:ea typeface="+mj-ea"/>
                <a:cs typeface="+mj-cs"/>
              </a:defRPr>
            </a:lvl1pPr>
          </a:lstStyle>
          <a:p>
            <a:pPr algn="ctr"/>
            <a:r>
              <a:rPr lang="en-US" sz="2800" b="0" cap="none" baseline="0" dirty="0">
                <a:solidFill>
                  <a:schemeClr val="tx1"/>
                </a:solidFill>
              </a:rPr>
              <a:t>professional training</a:t>
            </a:r>
          </a:p>
        </p:txBody>
      </p:sp>
      <p:sp>
        <p:nvSpPr>
          <p:cNvPr id="46" name="Title 1"/>
          <p:cNvSpPr txBox="1">
            <a:spLocks/>
          </p:cNvSpPr>
          <p:nvPr userDrawn="1"/>
        </p:nvSpPr>
        <p:spPr>
          <a:xfrm>
            <a:off x="8256415" y="3955103"/>
            <a:ext cx="3957851" cy="765995"/>
          </a:xfrm>
          <a:prstGeom prst="rect">
            <a:avLst/>
          </a:prstGeom>
        </p:spPr>
        <p:txBody>
          <a:bodyPr/>
          <a:lstStyle>
            <a:lvl1pPr algn="l" defTabSz="914400" rtl="0" eaLnBrk="1" latinLnBrk="0" hangingPunct="1">
              <a:lnSpc>
                <a:spcPct val="90000"/>
              </a:lnSpc>
              <a:spcBef>
                <a:spcPct val="0"/>
              </a:spcBef>
              <a:buNone/>
              <a:defRPr sz="4400" b="1" kern="1200" cap="all" baseline="0">
                <a:solidFill>
                  <a:schemeClr val="tx1"/>
                </a:solidFill>
                <a:latin typeface="+mj-lt"/>
                <a:ea typeface="+mj-ea"/>
                <a:cs typeface="+mj-cs"/>
              </a:defRPr>
            </a:lvl1pPr>
          </a:lstStyle>
          <a:p>
            <a:pPr algn="ctr"/>
            <a:r>
              <a:rPr lang="en-US" sz="2800" b="0" cap="none" baseline="0" dirty="0">
                <a:solidFill>
                  <a:schemeClr val="tx1"/>
                </a:solidFill>
              </a:rPr>
              <a:t>technical assistance</a:t>
            </a:r>
          </a:p>
        </p:txBody>
      </p:sp>
    </p:spTree>
    <p:extLst>
      <p:ext uri="{BB962C8B-B14F-4D97-AF65-F5344CB8AC3E}">
        <p14:creationId xmlns:p14="http://schemas.microsoft.com/office/powerpoint/2010/main" val="117538573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Meet the Team">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8182272" y="3867701"/>
            <a:ext cx="2298595" cy="3447892"/>
          </a:xfrm>
          <a:prstGeom prst="rect">
            <a:avLst/>
          </a:prstGeom>
        </p:spPr>
      </p:pic>
      <p:pic>
        <p:nvPicPr>
          <p:cNvPr id="60" name="Picture 59"/>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269483" y="946208"/>
            <a:ext cx="2248170" cy="3368796"/>
          </a:xfrm>
          <a:prstGeom prst="rect">
            <a:avLst/>
          </a:prstGeom>
        </p:spPr>
      </p:pic>
      <p:pic>
        <p:nvPicPr>
          <p:cNvPr id="58" name="Picture 57"/>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090927" y="1048723"/>
            <a:ext cx="2245864" cy="3368796"/>
          </a:xfrm>
          <a:prstGeom prst="rect">
            <a:avLst/>
          </a:prstGeom>
        </p:spPr>
      </p:pic>
      <p:pic>
        <p:nvPicPr>
          <p:cNvPr id="61" name="Picture 60"/>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8366692" y="1089152"/>
            <a:ext cx="2248170" cy="2674774"/>
          </a:xfrm>
          <a:prstGeom prst="rect">
            <a:avLst/>
          </a:prstGeom>
        </p:spPr>
      </p:pic>
      <p:pic>
        <p:nvPicPr>
          <p:cNvPr id="62" name="Picture 61"/>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2166916" y="3910664"/>
            <a:ext cx="2236860" cy="3351849"/>
          </a:xfrm>
          <a:prstGeom prst="rect">
            <a:avLst/>
          </a:prstGeom>
        </p:spPr>
      </p:pic>
      <p:pic>
        <p:nvPicPr>
          <p:cNvPr id="63" name="Picture 62"/>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5365490" y="3957059"/>
            <a:ext cx="1939584" cy="2906392"/>
          </a:xfrm>
          <a:prstGeom prst="rect">
            <a:avLst/>
          </a:prstGeom>
        </p:spPr>
      </p:pic>
      <p:pic>
        <p:nvPicPr>
          <p:cNvPr id="3" name="Picture 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10639" y="-13912"/>
            <a:ext cx="12649285" cy="6974959"/>
          </a:xfrm>
          <a:prstGeom prst="rect">
            <a:avLst/>
          </a:prstGeom>
        </p:spPr>
      </p:pic>
      <p:sp>
        <p:nvSpPr>
          <p:cNvPr id="66" name="Oval 65"/>
          <p:cNvSpPr/>
          <p:nvPr/>
        </p:nvSpPr>
        <p:spPr>
          <a:xfrm>
            <a:off x="8462945" y="1165543"/>
            <a:ext cx="1862096" cy="1888761"/>
          </a:xfrm>
          <a:prstGeom prst="ellipse">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7" name="Oval 66"/>
          <p:cNvSpPr/>
          <p:nvPr/>
        </p:nvSpPr>
        <p:spPr>
          <a:xfrm>
            <a:off x="5362795" y="1163175"/>
            <a:ext cx="1862096" cy="1888761"/>
          </a:xfrm>
          <a:prstGeom prst="ellipse">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8" name="Oval 67"/>
          <p:cNvSpPr/>
          <p:nvPr/>
        </p:nvSpPr>
        <p:spPr>
          <a:xfrm>
            <a:off x="2342620" y="1186136"/>
            <a:ext cx="1862096" cy="1888761"/>
          </a:xfrm>
          <a:prstGeom prst="ellipse">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9" name="Oval 68"/>
          <p:cNvSpPr/>
          <p:nvPr/>
        </p:nvSpPr>
        <p:spPr>
          <a:xfrm>
            <a:off x="8383083" y="4017984"/>
            <a:ext cx="1862096" cy="1888761"/>
          </a:xfrm>
          <a:prstGeom prst="ellipse">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0" name="Oval 69"/>
          <p:cNvSpPr/>
          <p:nvPr/>
        </p:nvSpPr>
        <p:spPr>
          <a:xfrm>
            <a:off x="5404234" y="4000534"/>
            <a:ext cx="1862096" cy="1888761"/>
          </a:xfrm>
          <a:prstGeom prst="ellipse">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1" name="Oval 70"/>
          <p:cNvSpPr/>
          <p:nvPr/>
        </p:nvSpPr>
        <p:spPr>
          <a:xfrm>
            <a:off x="2359500" y="4007350"/>
            <a:ext cx="1862096" cy="1888761"/>
          </a:xfrm>
          <a:prstGeom prst="ellipse">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78" name="Group 77"/>
          <p:cNvGrpSpPr/>
          <p:nvPr userDrawn="1"/>
        </p:nvGrpSpPr>
        <p:grpSpPr>
          <a:xfrm rot="16200000">
            <a:off x="9448243" y="5455685"/>
            <a:ext cx="3951914" cy="1566858"/>
            <a:chOff x="6780541" y="2534312"/>
            <a:chExt cx="5258428" cy="2084866"/>
          </a:xfrm>
        </p:grpSpPr>
        <p:sp>
          <p:nvSpPr>
            <p:cNvPr id="79" name="Chevron 78"/>
            <p:cNvSpPr/>
            <p:nvPr userDrawn="1"/>
          </p:nvSpPr>
          <p:spPr>
            <a:xfrm>
              <a:off x="9013971" y="2534312"/>
              <a:ext cx="1908282" cy="2084866"/>
            </a:xfrm>
            <a:prstGeom prst="chevron">
              <a:avLst>
                <a:gd name="adj" fmla="val 55263"/>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0" name="Chevron 79"/>
            <p:cNvSpPr/>
            <p:nvPr userDrawn="1"/>
          </p:nvSpPr>
          <p:spPr>
            <a:xfrm>
              <a:off x="10130687" y="2534312"/>
              <a:ext cx="1908282" cy="2084866"/>
            </a:xfrm>
            <a:prstGeom prst="chevron">
              <a:avLst>
                <a:gd name="adj" fmla="val 55263"/>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1" name="Chevron 80"/>
            <p:cNvSpPr/>
            <p:nvPr userDrawn="1"/>
          </p:nvSpPr>
          <p:spPr>
            <a:xfrm>
              <a:off x="6780541" y="2534312"/>
              <a:ext cx="1908282" cy="2084866"/>
            </a:xfrm>
            <a:prstGeom prst="chevron">
              <a:avLst>
                <a:gd name="adj" fmla="val 55263"/>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2" name="Chevron 81"/>
            <p:cNvSpPr/>
            <p:nvPr userDrawn="1"/>
          </p:nvSpPr>
          <p:spPr>
            <a:xfrm>
              <a:off x="7897256" y="2534312"/>
              <a:ext cx="1908282" cy="2084866"/>
            </a:xfrm>
            <a:prstGeom prst="chevron">
              <a:avLst>
                <a:gd name="adj" fmla="val 55263"/>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grpSp>
        <p:nvGrpSpPr>
          <p:cNvPr id="83" name="Group 82"/>
          <p:cNvGrpSpPr/>
          <p:nvPr userDrawn="1"/>
        </p:nvGrpSpPr>
        <p:grpSpPr>
          <a:xfrm rot="16200000">
            <a:off x="9926203" y="3902481"/>
            <a:ext cx="5258428" cy="2084866"/>
            <a:chOff x="6780541" y="2534312"/>
            <a:chExt cx="5258428" cy="2084866"/>
          </a:xfrm>
        </p:grpSpPr>
        <p:sp>
          <p:nvSpPr>
            <p:cNvPr id="84" name="Chevron 83"/>
            <p:cNvSpPr/>
            <p:nvPr userDrawn="1"/>
          </p:nvSpPr>
          <p:spPr>
            <a:xfrm>
              <a:off x="9013971" y="2534312"/>
              <a:ext cx="1908282" cy="2084866"/>
            </a:xfrm>
            <a:prstGeom prst="chevron">
              <a:avLst>
                <a:gd name="adj" fmla="val 55263"/>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5" name="Chevron 84"/>
            <p:cNvSpPr/>
            <p:nvPr userDrawn="1"/>
          </p:nvSpPr>
          <p:spPr>
            <a:xfrm>
              <a:off x="10130687" y="2534312"/>
              <a:ext cx="1908282" cy="2084866"/>
            </a:xfrm>
            <a:prstGeom prst="chevron">
              <a:avLst>
                <a:gd name="adj" fmla="val 55263"/>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6" name="Chevron 85"/>
            <p:cNvSpPr/>
            <p:nvPr userDrawn="1"/>
          </p:nvSpPr>
          <p:spPr>
            <a:xfrm>
              <a:off x="6780541" y="2534312"/>
              <a:ext cx="1908282" cy="2084866"/>
            </a:xfrm>
            <a:prstGeom prst="chevron">
              <a:avLst>
                <a:gd name="adj" fmla="val 55263"/>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7" name="Chevron 86"/>
            <p:cNvSpPr/>
            <p:nvPr userDrawn="1"/>
          </p:nvSpPr>
          <p:spPr>
            <a:xfrm>
              <a:off x="7897256" y="2534312"/>
              <a:ext cx="1908282" cy="2084866"/>
            </a:xfrm>
            <a:prstGeom prst="chevron">
              <a:avLst>
                <a:gd name="adj" fmla="val 55263"/>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grpSp>
        <p:nvGrpSpPr>
          <p:cNvPr id="93" name="Group 92"/>
          <p:cNvGrpSpPr/>
          <p:nvPr userDrawn="1"/>
        </p:nvGrpSpPr>
        <p:grpSpPr>
          <a:xfrm rot="16200000">
            <a:off x="10247923" y="3767055"/>
            <a:ext cx="2964026" cy="1175179"/>
            <a:chOff x="6780541" y="2534312"/>
            <a:chExt cx="5258428" cy="2084866"/>
          </a:xfrm>
        </p:grpSpPr>
        <p:sp>
          <p:nvSpPr>
            <p:cNvPr id="94" name="Chevron 93"/>
            <p:cNvSpPr/>
            <p:nvPr userDrawn="1"/>
          </p:nvSpPr>
          <p:spPr>
            <a:xfrm>
              <a:off x="9013971" y="2534312"/>
              <a:ext cx="1908282" cy="2084866"/>
            </a:xfrm>
            <a:prstGeom prst="chevron">
              <a:avLst>
                <a:gd name="adj" fmla="val 55263"/>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95" name="Chevron 94"/>
            <p:cNvSpPr/>
            <p:nvPr userDrawn="1"/>
          </p:nvSpPr>
          <p:spPr>
            <a:xfrm>
              <a:off x="10130687" y="2534312"/>
              <a:ext cx="1908282" cy="2084866"/>
            </a:xfrm>
            <a:prstGeom prst="chevron">
              <a:avLst>
                <a:gd name="adj" fmla="val 55263"/>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96" name="Chevron 95"/>
            <p:cNvSpPr/>
            <p:nvPr userDrawn="1"/>
          </p:nvSpPr>
          <p:spPr>
            <a:xfrm>
              <a:off x="6780541" y="2534312"/>
              <a:ext cx="1908282" cy="2084866"/>
            </a:xfrm>
            <a:prstGeom prst="chevron">
              <a:avLst>
                <a:gd name="adj" fmla="val 55263"/>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97" name="Chevron 96"/>
            <p:cNvSpPr/>
            <p:nvPr userDrawn="1"/>
          </p:nvSpPr>
          <p:spPr>
            <a:xfrm>
              <a:off x="7897256" y="2534312"/>
              <a:ext cx="1908282" cy="2084866"/>
            </a:xfrm>
            <a:prstGeom prst="chevron">
              <a:avLst>
                <a:gd name="adj" fmla="val 55263"/>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grpSp>
        <p:nvGrpSpPr>
          <p:cNvPr id="98" name="Group 97"/>
          <p:cNvGrpSpPr/>
          <p:nvPr userDrawn="1"/>
        </p:nvGrpSpPr>
        <p:grpSpPr>
          <a:xfrm rot="16200000">
            <a:off x="-2008600" y="2996845"/>
            <a:ext cx="3951914" cy="1566858"/>
            <a:chOff x="6780541" y="2534312"/>
            <a:chExt cx="5258428" cy="2084866"/>
          </a:xfrm>
        </p:grpSpPr>
        <p:sp>
          <p:nvSpPr>
            <p:cNvPr id="99" name="Chevron 98"/>
            <p:cNvSpPr/>
            <p:nvPr userDrawn="1"/>
          </p:nvSpPr>
          <p:spPr>
            <a:xfrm>
              <a:off x="9013971" y="2534312"/>
              <a:ext cx="1908282" cy="2084866"/>
            </a:xfrm>
            <a:prstGeom prst="chevron">
              <a:avLst>
                <a:gd name="adj" fmla="val 55263"/>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00" name="Chevron 99"/>
            <p:cNvSpPr/>
            <p:nvPr userDrawn="1"/>
          </p:nvSpPr>
          <p:spPr>
            <a:xfrm>
              <a:off x="10130687" y="2534312"/>
              <a:ext cx="1908282" cy="2084866"/>
            </a:xfrm>
            <a:prstGeom prst="chevron">
              <a:avLst>
                <a:gd name="adj" fmla="val 55263"/>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01" name="Chevron 100"/>
            <p:cNvSpPr/>
            <p:nvPr userDrawn="1"/>
          </p:nvSpPr>
          <p:spPr>
            <a:xfrm>
              <a:off x="6780541" y="2534312"/>
              <a:ext cx="1908282" cy="2084866"/>
            </a:xfrm>
            <a:prstGeom prst="chevron">
              <a:avLst>
                <a:gd name="adj" fmla="val 55263"/>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02" name="Chevron 101"/>
            <p:cNvSpPr/>
            <p:nvPr userDrawn="1"/>
          </p:nvSpPr>
          <p:spPr>
            <a:xfrm>
              <a:off x="7897256" y="2534312"/>
              <a:ext cx="1908282" cy="2084866"/>
            </a:xfrm>
            <a:prstGeom prst="chevron">
              <a:avLst>
                <a:gd name="adj" fmla="val 55263"/>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grpSp>
        <p:nvGrpSpPr>
          <p:cNvPr id="103" name="Group 102"/>
          <p:cNvGrpSpPr/>
          <p:nvPr userDrawn="1"/>
        </p:nvGrpSpPr>
        <p:grpSpPr>
          <a:xfrm rot="16200000">
            <a:off x="-1530640" y="1443641"/>
            <a:ext cx="5258428" cy="2084866"/>
            <a:chOff x="6780541" y="2534312"/>
            <a:chExt cx="5258428" cy="2084866"/>
          </a:xfrm>
        </p:grpSpPr>
        <p:sp>
          <p:nvSpPr>
            <p:cNvPr id="104" name="Chevron 103"/>
            <p:cNvSpPr/>
            <p:nvPr userDrawn="1"/>
          </p:nvSpPr>
          <p:spPr>
            <a:xfrm>
              <a:off x="9013971" y="2534312"/>
              <a:ext cx="1908282" cy="2084866"/>
            </a:xfrm>
            <a:prstGeom prst="chevron">
              <a:avLst>
                <a:gd name="adj" fmla="val 55263"/>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05" name="Chevron 104"/>
            <p:cNvSpPr/>
            <p:nvPr userDrawn="1"/>
          </p:nvSpPr>
          <p:spPr>
            <a:xfrm>
              <a:off x="10130687" y="2534312"/>
              <a:ext cx="1908282" cy="2084866"/>
            </a:xfrm>
            <a:prstGeom prst="chevron">
              <a:avLst>
                <a:gd name="adj" fmla="val 55263"/>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06" name="Chevron 105"/>
            <p:cNvSpPr/>
            <p:nvPr userDrawn="1"/>
          </p:nvSpPr>
          <p:spPr>
            <a:xfrm>
              <a:off x="6780541" y="2534312"/>
              <a:ext cx="1908282" cy="2084866"/>
            </a:xfrm>
            <a:prstGeom prst="chevron">
              <a:avLst>
                <a:gd name="adj" fmla="val 55263"/>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07" name="Chevron 106"/>
            <p:cNvSpPr/>
            <p:nvPr userDrawn="1"/>
          </p:nvSpPr>
          <p:spPr>
            <a:xfrm>
              <a:off x="7897256" y="2534312"/>
              <a:ext cx="1908282" cy="2084866"/>
            </a:xfrm>
            <a:prstGeom prst="chevron">
              <a:avLst>
                <a:gd name="adj" fmla="val 55263"/>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grpSp>
        <p:nvGrpSpPr>
          <p:cNvPr id="108" name="Group 107"/>
          <p:cNvGrpSpPr/>
          <p:nvPr userDrawn="1"/>
        </p:nvGrpSpPr>
        <p:grpSpPr>
          <a:xfrm rot="16200000">
            <a:off x="-1208920" y="1308215"/>
            <a:ext cx="2964026" cy="1175179"/>
            <a:chOff x="6780541" y="2534312"/>
            <a:chExt cx="5258428" cy="2084866"/>
          </a:xfrm>
        </p:grpSpPr>
        <p:sp>
          <p:nvSpPr>
            <p:cNvPr id="109" name="Chevron 108"/>
            <p:cNvSpPr/>
            <p:nvPr userDrawn="1"/>
          </p:nvSpPr>
          <p:spPr>
            <a:xfrm>
              <a:off x="9013971" y="2534312"/>
              <a:ext cx="1908282" cy="2084866"/>
            </a:xfrm>
            <a:prstGeom prst="chevron">
              <a:avLst>
                <a:gd name="adj" fmla="val 55263"/>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10" name="Chevron 109"/>
            <p:cNvSpPr/>
            <p:nvPr userDrawn="1"/>
          </p:nvSpPr>
          <p:spPr>
            <a:xfrm>
              <a:off x="10130687" y="2534312"/>
              <a:ext cx="1908282" cy="2084866"/>
            </a:xfrm>
            <a:prstGeom prst="chevron">
              <a:avLst>
                <a:gd name="adj" fmla="val 55263"/>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11" name="Chevron 110"/>
            <p:cNvSpPr/>
            <p:nvPr userDrawn="1"/>
          </p:nvSpPr>
          <p:spPr>
            <a:xfrm>
              <a:off x="6780541" y="2534312"/>
              <a:ext cx="1908282" cy="2084866"/>
            </a:xfrm>
            <a:prstGeom prst="chevron">
              <a:avLst>
                <a:gd name="adj" fmla="val 55263"/>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12" name="Chevron 111"/>
            <p:cNvSpPr/>
            <p:nvPr userDrawn="1"/>
          </p:nvSpPr>
          <p:spPr>
            <a:xfrm>
              <a:off x="7897256" y="2534312"/>
              <a:ext cx="1908282" cy="2084866"/>
            </a:xfrm>
            <a:prstGeom prst="chevron">
              <a:avLst>
                <a:gd name="adj" fmla="val 55263"/>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sp>
        <p:nvSpPr>
          <p:cNvPr id="64" name="Title 1"/>
          <p:cNvSpPr>
            <a:spLocks noGrp="1"/>
          </p:cNvSpPr>
          <p:nvPr>
            <p:ph type="title" hasCustomPrompt="1"/>
          </p:nvPr>
        </p:nvSpPr>
        <p:spPr>
          <a:xfrm>
            <a:off x="4418997" y="-137424"/>
            <a:ext cx="3705907" cy="1235074"/>
          </a:xfrm>
        </p:spPr>
        <p:txBody>
          <a:bodyPr>
            <a:normAutofit/>
          </a:bodyPr>
          <a:lstStyle>
            <a:lvl1pPr>
              <a:defRPr sz="4000" b="1" cap="none" baseline="0">
                <a:solidFill>
                  <a:schemeClr val="accent6"/>
                </a:solidFill>
              </a:defRPr>
            </a:lvl1pPr>
          </a:lstStyle>
          <a:p>
            <a:r>
              <a:rPr lang="en-US" dirty="0"/>
              <a:t>meet the team</a:t>
            </a:r>
          </a:p>
        </p:txBody>
      </p:sp>
      <p:grpSp>
        <p:nvGrpSpPr>
          <p:cNvPr id="46" name="Group 45"/>
          <p:cNvGrpSpPr/>
          <p:nvPr userDrawn="1"/>
        </p:nvGrpSpPr>
        <p:grpSpPr>
          <a:xfrm>
            <a:off x="2303691" y="3090561"/>
            <a:ext cx="1543987" cy="688879"/>
            <a:chOff x="1155375" y="3058662"/>
            <a:chExt cx="1543987" cy="688879"/>
          </a:xfrm>
        </p:grpSpPr>
        <p:sp>
          <p:nvSpPr>
            <p:cNvPr id="47" name="TextBox 46"/>
            <p:cNvSpPr txBox="1"/>
            <p:nvPr/>
          </p:nvSpPr>
          <p:spPr>
            <a:xfrm>
              <a:off x="1155375" y="3058662"/>
              <a:ext cx="1304144" cy="464694"/>
            </a:xfrm>
            <a:prstGeom prst="rect">
              <a:avLst/>
            </a:prstGeom>
            <a:noFill/>
          </p:spPr>
          <p:txBody>
            <a:bodyPr wrap="square" rtlCol="0">
              <a:spAutoFit/>
            </a:bodyPr>
            <a:lstStyle/>
            <a:p>
              <a:r>
                <a:rPr lang="en-US" sz="2400" b="1" dirty="0">
                  <a:solidFill>
                    <a:schemeClr val="accent6"/>
                  </a:solidFill>
                </a:rPr>
                <a:t>Michele</a:t>
              </a:r>
            </a:p>
          </p:txBody>
        </p:sp>
        <p:sp>
          <p:nvSpPr>
            <p:cNvPr id="48" name="TextBox 47"/>
            <p:cNvSpPr txBox="1"/>
            <p:nvPr/>
          </p:nvSpPr>
          <p:spPr>
            <a:xfrm>
              <a:off x="1155375" y="3378209"/>
              <a:ext cx="1543987" cy="369332"/>
            </a:xfrm>
            <a:prstGeom prst="rect">
              <a:avLst/>
            </a:prstGeom>
            <a:noFill/>
          </p:spPr>
          <p:txBody>
            <a:bodyPr wrap="square" rtlCol="0">
              <a:spAutoFit/>
            </a:bodyPr>
            <a:lstStyle/>
            <a:p>
              <a:r>
                <a:rPr lang="en-US" dirty="0">
                  <a:solidFill>
                    <a:schemeClr val="accent6"/>
                  </a:solidFill>
                </a:rPr>
                <a:t>director</a:t>
              </a:r>
            </a:p>
          </p:txBody>
        </p:sp>
      </p:grpSp>
      <p:grpSp>
        <p:nvGrpSpPr>
          <p:cNvPr id="52" name="Group 51"/>
          <p:cNvGrpSpPr/>
          <p:nvPr userDrawn="1"/>
        </p:nvGrpSpPr>
        <p:grpSpPr>
          <a:xfrm>
            <a:off x="5314352" y="3090561"/>
            <a:ext cx="2563317" cy="688879"/>
            <a:chOff x="5817313" y="3058662"/>
            <a:chExt cx="2563317" cy="688879"/>
          </a:xfrm>
        </p:grpSpPr>
        <p:sp>
          <p:nvSpPr>
            <p:cNvPr id="53" name="TextBox 52"/>
            <p:cNvSpPr txBox="1"/>
            <p:nvPr/>
          </p:nvSpPr>
          <p:spPr>
            <a:xfrm>
              <a:off x="5817313" y="3058662"/>
              <a:ext cx="1304144" cy="464694"/>
            </a:xfrm>
            <a:prstGeom prst="rect">
              <a:avLst/>
            </a:prstGeom>
            <a:noFill/>
          </p:spPr>
          <p:txBody>
            <a:bodyPr wrap="square" rtlCol="0">
              <a:spAutoFit/>
            </a:bodyPr>
            <a:lstStyle/>
            <a:p>
              <a:r>
                <a:rPr lang="en-US" sz="2400" b="1" dirty="0">
                  <a:solidFill>
                    <a:schemeClr val="accent6"/>
                  </a:solidFill>
                </a:rPr>
                <a:t>Nick</a:t>
              </a:r>
            </a:p>
          </p:txBody>
        </p:sp>
        <p:sp>
          <p:nvSpPr>
            <p:cNvPr id="54" name="TextBox 53"/>
            <p:cNvSpPr txBox="1"/>
            <p:nvPr/>
          </p:nvSpPr>
          <p:spPr>
            <a:xfrm>
              <a:off x="5847293" y="3378209"/>
              <a:ext cx="2533337" cy="369332"/>
            </a:xfrm>
            <a:prstGeom prst="rect">
              <a:avLst/>
            </a:prstGeom>
            <a:noFill/>
          </p:spPr>
          <p:txBody>
            <a:bodyPr wrap="square" rtlCol="0">
              <a:spAutoFit/>
            </a:bodyPr>
            <a:lstStyle/>
            <a:p>
              <a:r>
                <a:rPr lang="en-US" dirty="0">
                  <a:solidFill>
                    <a:schemeClr val="accent6"/>
                  </a:solidFill>
                </a:rPr>
                <a:t>program manager</a:t>
              </a:r>
            </a:p>
          </p:txBody>
        </p:sp>
      </p:grpSp>
      <p:grpSp>
        <p:nvGrpSpPr>
          <p:cNvPr id="55" name="Group 54"/>
          <p:cNvGrpSpPr/>
          <p:nvPr userDrawn="1"/>
        </p:nvGrpSpPr>
        <p:grpSpPr>
          <a:xfrm>
            <a:off x="8356514" y="3090561"/>
            <a:ext cx="2113613" cy="694330"/>
            <a:chOff x="1155375" y="5728744"/>
            <a:chExt cx="2113613" cy="694330"/>
          </a:xfrm>
        </p:grpSpPr>
        <p:sp>
          <p:nvSpPr>
            <p:cNvPr id="56" name="TextBox 55"/>
            <p:cNvSpPr txBox="1"/>
            <p:nvPr/>
          </p:nvSpPr>
          <p:spPr>
            <a:xfrm>
              <a:off x="1155375" y="5728744"/>
              <a:ext cx="1304144" cy="464694"/>
            </a:xfrm>
            <a:prstGeom prst="rect">
              <a:avLst/>
            </a:prstGeom>
            <a:noFill/>
          </p:spPr>
          <p:txBody>
            <a:bodyPr wrap="square" rtlCol="0">
              <a:spAutoFit/>
            </a:bodyPr>
            <a:lstStyle/>
            <a:p>
              <a:r>
                <a:rPr lang="en-US" sz="2400" b="1" dirty="0">
                  <a:solidFill>
                    <a:schemeClr val="accent6"/>
                  </a:solidFill>
                </a:rPr>
                <a:t>Tonya</a:t>
              </a:r>
            </a:p>
          </p:txBody>
        </p:sp>
        <p:sp>
          <p:nvSpPr>
            <p:cNvPr id="57" name="TextBox 56"/>
            <p:cNvSpPr txBox="1"/>
            <p:nvPr/>
          </p:nvSpPr>
          <p:spPr>
            <a:xfrm>
              <a:off x="1155375" y="6053742"/>
              <a:ext cx="2113613" cy="369332"/>
            </a:xfrm>
            <a:prstGeom prst="rect">
              <a:avLst/>
            </a:prstGeom>
            <a:noFill/>
          </p:spPr>
          <p:txBody>
            <a:bodyPr wrap="square" rtlCol="0">
              <a:spAutoFit/>
            </a:bodyPr>
            <a:lstStyle/>
            <a:p>
              <a:r>
                <a:rPr lang="en-US" dirty="0">
                  <a:solidFill>
                    <a:schemeClr val="accent6"/>
                  </a:solidFill>
                </a:rPr>
                <a:t>program manager</a:t>
              </a:r>
            </a:p>
          </p:txBody>
        </p:sp>
      </p:grpSp>
      <p:grpSp>
        <p:nvGrpSpPr>
          <p:cNvPr id="65" name="Group 64"/>
          <p:cNvGrpSpPr/>
          <p:nvPr userDrawn="1"/>
        </p:nvGrpSpPr>
        <p:grpSpPr>
          <a:xfrm>
            <a:off x="2221965" y="5913282"/>
            <a:ext cx="2533337" cy="694330"/>
            <a:chOff x="3291472" y="5728744"/>
            <a:chExt cx="2533337" cy="694330"/>
          </a:xfrm>
        </p:grpSpPr>
        <p:sp>
          <p:nvSpPr>
            <p:cNvPr id="72" name="TextBox 71"/>
            <p:cNvSpPr txBox="1"/>
            <p:nvPr/>
          </p:nvSpPr>
          <p:spPr>
            <a:xfrm>
              <a:off x="3291472" y="5728744"/>
              <a:ext cx="1304144" cy="464694"/>
            </a:xfrm>
            <a:prstGeom prst="rect">
              <a:avLst/>
            </a:prstGeom>
            <a:noFill/>
          </p:spPr>
          <p:txBody>
            <a:bodyPr wrap="square" rtlCol="0">
              <a:spAutoFit/>
            </a:bodyPr>
            <a:lstStyle/>
            <a:p>
              <a:r>
                <a:rPr lang="en-US" sz="2400" b="1" dirty="0">
                  <a:solidFill>
                    <a:schemeClr val="accent6"/>
                  </a:solidFill>
                </a:rPr>
                <a:t>Leslie</a:t>
              </a:r>
            </a:p>
          </p:txBody>
        </p:sp>
        <p:sp>
          <p:nvSpPr>
            <p:cNvPr id="73" name="TextBox 72"/>
            <p:cNvSpPr txBox="1"/>
            <p:nvPr/>
          </p:nvSpPr>
          <p:spPr>
            <a:xfrm>
              <a:off x="3291472" y="6053742"/>
              <a:ext cx="2533337" cy="369332"/>
            </a:xfrm>
            <a:prstGeom prst="rect">
              <a:avLst/>
            </a:prstGeom>
            <a:noFill/>
          </p:spPr>
          <p:txBody>
            <a:bodyPr wrap="square" rtlCol="0">
              <a:spAutoFit/>
            </a:bodyPr>
            <a:lstStyle/>
            <a:p>
              <a:r>
                <a:rPr lang="en-US" dirty="0">
                  <a:solidFill>
                    <a:schemeClr val="accent6"/>
                  </a:solidFill>
                </a:rPr>
                <a:t>marketing/events</a:t>
              </a:r>
            </a:p>
          </p:txBody>
        </p:sp>
      </p:grpSp>
      <p:grpSp>
        <p:nvGrpSpPr>
          <p:cNvPr id="74" name="Group 73"/>
          <p:cNvGrpSpPr/>
          <p:nvPr userDrawn="1"/>
        </p:nvGrpSpPr>
        <p:grpSpPr>
          <a:xfrm>
            <a:off x="5168660" y="5913282"/>
            <a:ext cx="2570813" cy="694330"/>
            <a:chOff x="5809817" y="5728744"/>
            <a:chExt cx="2570813" cy="694330"/>
          </a:xfrm>
        </p:grpSpPr>
        <p:sp>
          <p:nvSpPr>
            <p:cNvPr id="75" name="TextBox 74"/>
            <p:cNvSpPr txBox="1"/>
            <p:nvPr/>
          </p:nvSpPr>
          <p:spPr>
            <a:xfrm>
              <a:off x="5809817" y="5728744"/>
              <a:ext cx="1304144" cy="464694"/>
            </a:xfrm>
            <a:prstGeom prst="rect">
              <a:avLst/>
            </a:prstGeom>
            <a:noFill/>
          </p:spPr>
          <p:txBody>
            <a:bodyPr wrap="square" rtlCol="0">
              <a:spAutoFit/>
            </a:bodyPr>
            <a:lstStyle/>
            <a:p>
              <a:r>
                <a:rPr lang="en-US" sz="2400" b="1" dirty="0">
                  <a:solidFill>
                    <a:schemeClr val="accent6"/>
                  </a:solidFill>
                </a:rPr>
                <a:t>Jerry</a:t>
              </a:r>
            </a:p>
          </p:txBody>
        </p:sp>
        <p:sp>
          <p:nvSpPr>
            <p:cNvPr id="76" name="TextBox 75"/>
            <p:cNvSpPr txBox="1"/>
            <p:nvPr/>
          </p:nvSpPr>
          <p:spPr>
            <a:xfrm>
              <a:off x="5847293" y="6053742"/>
              <a:ext cx="2533337" cy="369332"/>
            </a:xfrm>
            <a:prstGeom prst="rect">
              <a:avLst/>
            </a:prstGeom>
            <a:noFill/>
          </p:spPr>
          <p:txBody>
            <a:bodyPr wrap="square" rtlCol="0">
              <a:spAutoFit/>
            </a:bodyPr>
            <a:lstStyle/>
            <a:p>
              <a:r>
                <a:rPr lang="en-US" dirty="0">
                  <a:solidFill>
                    <a:schemeClr val="accent6"/>
                  </a:solidFill>
                </a:rPr>
                <a:t>project associate</a:t>
              </a:r>
            </a:p>
          </p:txBody>
        </p:sp>
      </p:grpSp>
      <p:grpSp>
        <p:nvGrpSpPr>
          <p:cNvPr id="77" name="Group 76"/>
          <p:cNvGrpSpPr/>
          <p:nvPr userDrawn="1"/>
        </p:nvGrpSpPr>
        <p:grpSpPr>
          <a:xfrm>
            <a:off x="8404092" y="5915877"/>
            <a:ext cx="2113613" cy="694330"/>
            <a:chOff x="1155375" y="5728744"/>
            <a:chExt cx="2113613" cy="694330"/>
          </a:xfrm>
        </p:grpSpPr>
        <p:sp>
          <p:nvSpPr>
            <p:cNvPr id="88" name="TextBox 87"/>
            <p:cNvSpPr txBox="1"/>
            <p:nvPr/>
          </p:nvSpPr>
          <p:spPr>
            <a:xfrm>
              <a:off x="1155375" y="5728744"/>
              <a:ext cx="1304144" cy="464694"/>
            </a:xfrm>
            <a:prstGeom prst="rect">
              <a:avLst/>
            </a:prstGeom>
            <a:noFill/>
          </p:spPr>
          <p:txBody>
            <a:bodyPr wrap="square" rtlCol="0">
              <a:spAutoFit/>
            </a:bodyPr>
            <a:lstStyle/>
            <a:p>
              <a:r>
                <a:rPr lang="en-US" sz="2400" b="1" dirty="0">
                  <a:solidFill>
                    <a:schemeClr val="accent6"/>
                  </a:solidFill>
                </a:rPr>
                <a:t>Brian</a:t>
              </a:r>
            </a:p>
          </p:txBody>
        </p:sp>
        <p:sp>
          <p:nvSpPr>
            <p:cNvPr id="89" name="TextBox 88"/>
            <p:cNvSpPr txBox="1"/>
            <p:nvPr/>
          </p:nvSpPr>
          <p:spPr>
            <a:xfrm>
              <a:off x="1155375" y="6053742"/>
              <a:ext cx="2113613" cy="369332"/>
            </a:xfrm>
            <a:prstGeom prst="rect">
              <a:avLst/>
            </a:prstGeom>
            <a:noFill/>
          </p:spPr>
          <p:txBody>
            <a:bodyPr wrap="square" rtlCol="0">
              <a:spAutoFit/>
            </a:bodyPr>
            <a:lstStyle/>
            <a:p>
              <a:r>
                <a:rPr lang="en-US" dirty="0">
                  <a:solidFill>
                    <a:schemeClr val="accent6"/>
                  </a:solidFill>
                </a:rPr>
                <a:t>program manager</a:t>
              </a:r>
            </a:p>
          </p:txBody>
        </p:sp>
      </p:grpSp>
    </p:spTree>
    <p:extLst>
      <p:ext uri="{BB962C8B-B14F-4D97-AF65-F5344CB8AC3E}">
        <p14:creationId xmlns:p14="http://schemas.microsoft.com/office/powerpoint/2010/main" val="176995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00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3000" fill="hold"/>
                                        <p:tgtEl>
                                          <p:spTgt spid="103"/>
                                        </p:tgtEl>
                                        <p:attrNameLst>
                                          <p:attrName>ppt_x</p:attrName>
                                        </p:attrNameLst>
                                      </p:cBhvr>
                                      <p:tavLst>
                                        <p:tav tm="0">
                                          <p:val>
                                            <p:strVal val="#ppt_x"/>
                                          </p:val>
                                        </p:tav>
                                        <p:tav tm="100000">
                                          <p:val>
                                            <p:strVal val="#ppt_x"/>
                                          </p:val>
                                        </p:tav>
                                      </p:tavLst>
                                    </p:anim>
                                    <p:anim calcmode="lin" valueType="num">
                                      <p:cBhvr additive="base">
                                        <p:cTn id="8" dur="3000" fill="hold"/>
                                        <p:tgtEl>
                                          <p:spTgt spid="10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3000" fill="hold"/>
                                        <p:tgtEl>
                                          <p:spTgt spid="108"/>
                                        </p:tgtEl>
                                        <p:attrNameLst>
                                          <p:attrName>ppt_x</p:attrName>
                                        </p:attrNameLst>
                                      </p:cBhvr>
                                      <p:tavLst>
                                        <p:tav tm="0">
                                          <p:val>
                                            <p:strVal val="#ppt_x"/>
                                          </p:val>
                                        </p:tav>
                                        <p:tav tm="100000">
                                          <p:val>
                                            <p:strVal val="#ppt_x"/>
                                          </p:val>
                                        </p:tav>
                                      </p:tavLst>
                                    </p:anim>
                                    <p:anim calcmode="lin" valueType="num">
                                      <p:cBhvr additive="base">
                                        <p:cTn id="12" dur="3000" fill="hold"/>
                                        <p:tgtEl>
                                          <p:spTgt spid="108"/>
                                        </p:tgtEl>
                                        <p:attrNameLst>
                                          <p:attrName>ppt_y</p:attrName>
                                        </p:attrNameLst>
                                      </p:cBhvr>
                                      <p:tavLst>
                                        <p:tav tm="0">
                                          <p:val>
                                            <p:strVal val="1+#ppt_h/2"/>
                                          </p:val>
                                        </p:tav>
                                        <p:tav tm="100000">
                                          <p:val>
                                            <p:strVal val="#ppt_y"/>
                                          </p:val>
                                        </p:tav>
                                      </p:tavLst>
                                    </p:anim>
                                  </p:childTnLst>
                                </p:cTn>
                              </p:par>
                              <p:par>
                                <p:cTn id="13" presetID="2" presetClass="entr" presetSubtype="4" accel="68000" fill="hold" nodeType="withEffect">
                                  <p:stCondLst>
                                    <p:cond delay="1000"/>
                                  </p:stCondLst>
                                  <p:childTnLst>
                                    <p:set>
                                      <p:cBhvr>
                                        <p:cTn id="14" dur="1" fill="hold">
                                          <p:stCondLst>
                                            <p:cond delay="0"/>
                                          </p:stCondLst>
                                        </p:cTn>
                                        <p:tgtEl>
                                          <p:spTgt spid="98"/>
                                        </p:tgtEl>
                                        <p:attrNameLst>
                                          <p:attrName>style.visibility</p:attrName>
                                        </p:attrNameLst>
                                      </p:cBhvr>
                                      <p:to>
                                        <p:strVal val="visible"/>
                                      </p:to>
                                    </p:set>
                                    <p:anim calcmode="lin" valueType="num">
                                      <p:cBhvr additive="base">
                                        <p:cTn id="15" dur="2000" fill="hold"/>
                                        <p:tgtEl>
                                          <p:spTgt spid="98"/>
                                        </p:tgtEl>
                                        <p:attrNameLst>
                                          <p:attrName>ppt_x</p:attrName>
                                        </p:attrNameLst>
                                      </p:cBhvr>
                                      <p:tavLst>
                                        <p:tav tm="0">
                                          <p:val>
                                            <p:strVal val="#ppt_x"/>
                                          </p:val>
                                        </p:tav>
                                        <p:tav tm="100000">
                                          <p:val>
                                            <p:strVal val="#ppt_x"/>
                                          </p:val>
                                        </p:tav>
                                      </p:tavLst>
                                    </p:anim>
                                    <p:anim calcmode="lin" valueType="num">
                                      <p:cBhvr additive="base">
                                        <p:cTn id="16" dur="2000" fill="hold"/>
                                        <p:tgtEl>
                                          <p:spTgt spid="9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00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3000" fill="hold"/>
                                        <p:tgtEl>
                                          <p:spTgt spid="83"/>
                                        </p:tgtEl>
                                        <p:attrNameLst>
                                          <p:attrName>ppt_x</p:attrName>
                                        </p:attrNameLst>
                                      </p:cBhvr>
                                      <p:tavLst>
                                        <p:tav tm="0">
                                          <p:val>
                                            <p:strVal val="#ppt_x"/>
                                          </p:val>
                                        </p:tav>
                                        <p:tav tm="100000">
                                          <p:val>
                                            <p:strVal val="#ppt_x"/>
                                          </p:val>
                                        </p:tav>
                                      </p:tavLst>
                                    </p:anim>
                                    <p:anim calcmode="lin" valueType="num">
                                      <p:cBhvr additive="base">
                                        <p:cTn id="20" dur="3000" fill="hold"/>
                                        <p:tgtEl>
                                          <p:spTgt spid="8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3"/>
                                        </p:tgtEl>
                                        <p:attrNameLst>
                                          <p:attrName>style.visibility</p:attrName>
                                        </p:attrNameLst>
                                      </p:cBhvr>
                                      <p:to>
                                        <p:strVal val="visible"/>
                                      </p:to>
                                    </p:set>
                                    <p:anim calcmode="lin" valueType="num">
                                      <p:cBhvr additive="base">
                                        <p:cTn id="23" dur="2000" fill="hold"/>
                                        <p:tgtEl>
                                          <p:spTgt spid="93"/>
                                        </p:tgtEl>
                                        <p:attrNameLst>
                                          <p:attrName>ppt_x</p:attrName>
                                        </p:attrNameLst>
                                      </p:cBhvr>
                                      <p:tavLst>
                                        <p:tav tm="0">
                                          <p:val>
                                            <p:strVal val="#ppt_x"/>
                                          </p:val>
                                        </p:tav>
                                        <p:tav tm="100000">
                                          <p:val>
                                            <p:strVal val="#ppt_x"/>
                                          </p:val>
                                        </p:tav>
                                      </p:tavLst>
                                    </p:anim>
                                    <p:anim calcmode="lin" valueType="num">
                                      <p:cBhvr additive="base">
                                        <p:cTn id="24" dur="2000" fill="hold"/>
                                        <p:tgtEl>
                                          <p:spTgt spid="9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3000" fill="hold"/>
                                        <p:tgtEl>
                                          <p:spTgt spid="78"/>
                                        </p:tgtEl>
                                        <p:attrNameLst>
                                          <p:attrName>ppt_x</p:attrName>
                                        </p:attrNameLst>
                                      </p:cBhvr>
                                      <p:tavLst>
                                        <p:tav tm="0">
                                          <p:val>
                                            <p:strVal val="#ppt_x"/>
                                          </p:val>
                                        </p:tav>
                                        <p:tav tm="100000">
                                          <p:val>
                                            <p:strVal val="#ppt_x"/>
                                          </p:val>
                                        </p:tav>
                                      </p:tavLst>
                                    </p:anim>
                                    <p:anim calcmode="lin" valueType="num">
                                      <p:cBhvr additive="base">
                                        <p:cTn id="28" dur="30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 Speaker Leslie">
    <p:bg>
      <p:bgRef idx="1003">
        <a:schemeClr val="bg2"/>
      </p:bgRef>
    </p:bg>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81434" y="149700"/>
            <a:ext cx="2236860" cy="3351849"/>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5400200" cy="6858000"/>
          </a:xfrm>
          <a:prstGeom prst="rect">
            <a:avLst/>
          </a:prstGeom>
        </p:spPr>
      </p:pic>
      <p:sp>
        <p:nvSpPr>
          <p:cNvPr id="2" name="Title 1"/>
          <p:cNvSpPr>
            <a:spLocks noGrp="1"/>
          </p:cNvSpPr>
          <p:nvPr>
            <p:ph type="title" hasCustomPrompt="1"/>
          </p:nvPr>
        </p:nvSpPr>
        <p:spPr>
          <a:xfrm>
            <a:off x="5486400" y="365125"/>
            <a:ext cx="5867400" cy="1325563"/>
          </a:xfrm>
        </p:spPr>
        <p:txBody>
          <a:bodyPr/>
          <a:lstStyle>
            <a:lvl1pPr>
              <a:defRPr/>
            </a:lvl1pPr>
          </a:lstStyle>
          <a:p>
            <a:r>
              <a:rPr lang="en-US" dirty="0"/>
              <a:t>Introduction</a:t>
            </a:r>
          </a:p>
        </p:txBody>
      </p:sp>
      <p:sp>
        <p:nvSpPr>
          <p:cNvPr id="3" name="Content Placeholder 2"/>
          <p:cNvSpPr>
            <a:spLocks noGrp="1"/>
          </p:cNvSpPr>
          <p:nvPr>
            <p:ph idx="1" hasCustomPrompt="1"/>
          </p:nvPr>
        </p:nvSpPr>
        <p:spPr>
          <a:xfrm>
            <a:off x="5486400" y="1825625"/>
            <a:ext cx="5867400" cy="3949533"/>
          </a:xfrm>
        </p:spPr>
        <p:txBody>
          <a:bodyPr/>
          <a:lstStyle>
            <a:lvl1pPr>
              <a:defRPr baseline="0"/>
            </a:lvl1pPr>
          </a:lstStyle>
          <a:p>
            <a:pPr lvl="0"/>
            <a:r>
              <a:rPr lang="en-US" dirty="0"/>
              <a:t>Trainer background</a:t>
            </a:r>
          </a:p>
        </p:txBody>
      </p:sp>
      <p:pic>
        <p:nvPicPr>
          <p:cNvPr id="24" name="Picture 23"/>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149388" y="5964500"/>
            <a:ext cx="1834064" cy="694799"/>
          </a:xfrm>
          <a:prstGeom prst="rect">
            <a:avLst/>
          </a:prstGeom>
        </p:spPr>
      </p:pic>
      <p:sp>
        <p:nvSpPr>
          <p:cNvPr id="8" name="Oval 7"/>
          <p:cNvSpPr/>
          <p:nvPr userDrawn="1"/>
        </p:nvSpPr>
        <p:spPr>
          <a:xfrm>
            <a:off x="1508288" y="365125"/>
            <a:ext cx="2224726" cy="2236673"/>
          </a:xfrm>
          <a:prstGeom prst="ellipse">
            <a:avLst/>
          </a:prstGeom>
          <a:noFill/>
          <a:ln w="1174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0" y="2814769"/>
            <a:ext cx="5400201" cy="1393202"/>
          </a:xfrm>
          <a:prstGeom prst="rect">
            <a:avLst/>
          </a:prstGeom>
          <a:noFill/>
        </p:spPr>
        <p:txBody>
          <a:bodyPr wrap="square" rtlCol="0">
            <a:spAutoFit/>
          </a:bodyPr>
          <a:lstStyle/>
          <a:p>
            <a:pPr lvl="0" algn="ctr">
              <a:lnSpc>
                <a:spcPct val="100000"/>
              </a:lnSpc>
            </a:pPr>
            <a:r>
              <a:rPr lang="en-US" sz="2000" b="1" dirty="0">
                <a:solidFill>
                  <a:schemeClr val="tx1"/>
                </a:solidFill>
              </a:rPr>
              <a:t>Leslie Kimble</a:t>
            </a:r>
          </a:p>
          <a:p>
            <a:pPr lvl="0" algn="ctr">
              <a:lnSpc>
                <a:spcPct val="100000"/>
              </a:lnSpc>
            </a:pPr>
            <a:r>
              <a:rPr lang="en-US" sz="2000" b="1" dirty="0">
                <a:solidFill>
                  <a:schemeClr val="tx1"/>
                </a:solidFill>
              </a:rPr>
              <a:t>Marketing &amp; Events Coordinator</a:t>
            </a:r>
          </a:p>
          <a:p>
            <a:pPr lvl="0" algn="ctr">
              <a:lnSpc>
                <a:spcPct val="100000"/>
              </a:lnSpc>
            </a:pPr>
            <a:r>
              <a:rPr lang="en-US" sz="2000" b="1" dirty="0">
                <a:solidFill>
                  <a:schemeClr val="tx1"/>
                </a:solidFill>
              </a:rPr>
              <a:t>WSU Environmental Finance Center</a:t>
            </a:r>
          </a:p>
          <a:p>
            <a:pPr marL="0" marR="0" lvl="0" indent="0" algn="ctr" defTabSz="914400" rtl="0" eaLnBrk="1" fontAlgn="auto" latinLnBrk="0" hangingPunct="1">
              <a:lnSpc>
                <a:spcPct val="90000"/>
              </a:lnSpc>
              <a:spcBef>
                <a:spcPts val="1000"/>
              </a:spcBef>
              <a:spcAft>
                <a:spcPts val="0"/>
              </a:spcAft>
              <a:buClr>
                <a:schemeClr val="accent6"/>
              </a:buClr>
              <a:buSzTx/>
              <a:buFont typeface="Arial" panose="020B0604020202020204" pitchFamily="34" charset="0"/>
              <a:buNone/>
              <a:tabLst/>
              <a:defRPr/>
            </a:pPr>
            <a:endParaRPr lang="en-US" b="1" dirty="0">
              <a:solidFill>
                <a:schemeClr val="bg1"/>
              </a:solidFill>
            </a:endParaRPr>
          </a:p>
        </p:txBody>
      </p:sp>
    </p:spTree>
    <p:extLst>
      <p:ext uri="{BB962C8B-B14F-4D97-AF65-F5344CB8AC3E}">
        <p14:creationId xmlns:p14="http://schemas.microsoft.com/office/powerpoint/2010/main" val="419324185"/>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 Speaker Nick">
    <p:bg>
      <p:bgRef idx="1003">
        <a:schemeClr val="bg2"/>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87811" y="98440"/>
            <a:ext cx="2248170" cy="3368796"/>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5400200" cy="6858000"/>
          </a:xfrm>
          <a:prstGeom prst="rect">
            <a:avLst/>
          </a:prstGeom>
        </p:spPr>
      </p:pic>
      <p:sp>
        <p:nvSpPr>
          <p:cNvPr id="2" name="Title 1"/>
          <p:cNvSpPr>
            <a:spLocks noGrp="1"/>
          </p:cNvSpPr>
          <p:nvPr>
            <p:ph type="title" hasCustomPrompt="1"/>
          </p:nvPr>
        </p:nvSpPr>
        <p:spPr>
          <a:xfrm>
            <a:off x="5486400" y="365125"/>
            <a:ext cx="5867400" cy="1325563"/>
          </a:xfrm>
        </p:spPr>
        <p:txBody>
          <a:bodyPr/>
          <a:lstStyle>
            <a:lvl1pPr>
              <a:defRPr/>
            </a:lvl1pPr>
          </a:lstStyle>
          <a:p>
            <a:r>
              <a:rPr lang="en-US" dirty="0"/>
              <a:t>Introduction</a:t>
            </a:r>
          </a:p>
        </p:txBody>
      </p:sp>
      <p:sp>
        <p:nvSpPr>
          <p:cNvPr id="3" name="Content Placeholder 2"/>
          <p:cNvSpPr>
            <a:spLocks noGrp="1"/>
          </p:cNvSpPr>
          <p:nvPr>
            <p:ph idx="1" hasCustomPrompt="1"/>
          </p:nvPr>
        </p:nvSpPr>
        <p:spPr>
          <a:xfrm>
            <a:off x="5486400" y="1825625"/>
            <a:ext cx="5867400" cy="3958230"/>
          </a:xfrm>
        </p:spPr>
        <p:txBody>
          <a:bodyPr/>
          <a:lstStyle>
            <a:lvl1pPr>
              <a:defRPr baseline="0"/>
            </a:lvl1pPr>
          </a:lstStyle>
          <a:p>
            <a:pPr lvl="0"/>
            <a:r>
              <a:rPr lang="en-US" dirty="0"/>
              <a:t>Trainer background</a:t>
            </a:r>
          </a:p>
        </p:txBody>
      </p:sp>
      <p:pic>
        <p:nvPicPr>
          <p:cNvPr id="8" name="Picture 7"/>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149388" y="5964500"/>
            <a:ext cx="1834064" cy="694799"/>
          </a:xfrm>
          <a:prstGeom prst="rect">
            <a:avLst/>
          </a:prstGeom>
        </p:spPr>
      </p:pic>
      <p:sp>
        <p:nvSpPr>
          <p:cNvPr id="9" name="Oval 8"/>
          <p:cNvSpPr/>
          <p:nvPr userDrawn="1"/>
        </p:nvSpPr>
        <p:spPr>
          <a:xfrm>
            <a:off x="1508288" y="365125"/>
            <a:ext cx="2224726" cy="2236673"/>
          </a:xfrm>
          <a:prstGeom prst="ellipse">
            <a:avLst/>
          </a:prstGeom>
          <a:noFill/>
          <a:ln w="1174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userDrawn="1"/>
        </p:nvSpPr>
        <p:spPr>
          <a:xfrm>
            <a:off x="0" y="2814769"/>
            <a:ext cx="5400201" cy="1393202"/>
          </a:xfrm>
          <a:prstGeom prst="rect">
            <a:avLst/>
          </a:prstGeom>
          <a:noFill/>
        </p:spPr>
        <p:txBody>
          <a:bodyPr wrap="square" rtlCol="0">
            <a:spAutoFit/>
          </a:bodyPr>
          <a:lstStyle/>
          <a:p>
            <a:pPr lvl="0" algn="ctr">
              <a:lnSpc>
                <a:spcPct val="100000"/>
              </a:lnSpc>
            </a:pPr>
            <a:r>
              <a:rPr lang="en-US" sz="2000" b="1" dirty="0">
                <a:solidFill>
                  <a:schemeClr val="tx1"/>
                </a:solidFill>
              </a:rPr>
              <a:t>Nick</a:t>
            </a:r>
            <a:r>
              <a:rPr lang="en-US" sz="2000" b="1" baseline="0" dirty="0">
                <a:solidFill>
                  <a:schemeClr val="tx1"/>
                </a:solidFill>
              </a:rPr>
              <a:t> Willis</a:t>
            </a:r>
            <a:endParaRPr lang="en-US" sz="2000" b="1" dirty="0">
              <a:solidFill>
                <a:schemeClr val="tx1"/>
              </a:solidFill>
            </a:endParaRPr>
          </a:p>
          <a:p>
            <a:pPr lvl="0" algn="ctr">
              <a:lnSpc>
                <a:spcPct val="100000"/>
              </a:lnSpc>
            </a:pPr>
            <a:r>
              <a:rPr lang="en-US" sz="2000" b="1" dirty="0">
                <a:solidFill>
                  <a:schemeClr val="tx1"/>
                </a:solidFill>
              </a:rPr>
              <a:t>Program Manager</a:t>
            </a:r>
          </a:p>
          <a:p>
            <a:pPr lvl="0" algn="ctr">
              <a:lnSpc>
                <a:spcPct val="100000"/>
              </a:lnSpc>
            </a:pPr>
            <a:r>
              <a:rPr lang="en-US" sz="2000" b="1" dirty="0">
                <a:solidFill>
                  <a:schemeClr val="tx1"/>
                </a:solidFill>
              </a:rPr>
              <a:t>WSU Environmental Finance Center</a:t>
            </a:r>
          </a:p>
          <a:p>
            <a:pPr marL="0" marR="0" lvl="0" indent="0" algn="ctr" defTabSz="914400" rtl="0" eaLnBrk="1" fontAlgn="auto" latinLnBrk="0" hangingPunct="1">
              <a:lnSpc>
                <a:spcPct val="90000"/>
              </a:lnSpc>
              <a:spcBef>
                <a:spcPts val="1000"/>
              </a:spcBef>
              <a:spcAft>
                <a:spcPts val="0"/>
              </a:spcAft>
              <a:buClr>
                <a:schemeClr val="accent6"/>
              </a:buClr>
              <a:buSzTx/>
              <a:buFont typeface="Arial" panose="020B0604020202020204" pitchFamily="34" charset="0"/>
              <a:buNone/>
              <a:tabLst/>
              <a:defRPr/>
            </a:pPr>
            <a:endParaRPr lang="en-US" b="1" dirty="0">
              <a:solidFill>
                <a:schemeClr val="bg1"/>
              </a:solidFill>
            </a:endParaRPr>
          </a:p>
        </p:txBody>
      </p:sp>
    </p:spTree>
    <p:extLst>
      <p:ext uri="{BB962C8B-B14F-4D97-AF65-F5344CB8AC3E}">
        <p14:creationId xmlns:p14="http://schemas.microsoft.com/office/powerpoint/2010/main" val="284096683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 Speaker Michele">
    <p:bg>
      <p:bgRef idx="1003">
        <a:schemeClr val="bg2"/>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7900" y="222346"/>
            <a:ext cx="2245864" cy="3368796"/>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5400200" cy="6858000"/>
          </a:xfrm>
          <a:prstGeom prst="rect">
            <a:avLst/>
          </a:prstGeom>
        </p:spPr>
      </p:pic>
      <p:sp>
        <p:nvSpPr>
          <p:cNvPr id="2" name="Title 1"/>
          <p:cNvSpPr>
            <a:spLocks noGrp="1"/>
          </p:cNvSpPr>
          <p:nvPr>
            <p:ph type="title" hasCustomPrompt="1"/>
          </p:nvPr>
        </p:nvSpPr>
        <p:spPr>
          <a:xfrm>
            <a:off x="5486400" y="365125"/>
            <a:ext cx="5867400" cy="1325563"/>
          </a:xfrm>
        </p:spPr>
        <p:txBody>
          <a:bodyPr/>
          <a:lstStyle>
            <a:lvl1pPr>
              <a:defRPr/>
            </a:lvl1pPr>
          </a:lstStyle>
          <a:p>
            <a:r>
              <a:rPr lang="en-US" dirty="0"/>
              <a:t>Introduction</a:t>
            </a:r>
          </a:p>
        </p:txBody>
      </p:sp>
      <p:sp>
        <p:nvSpPr>
          <p:cNvPr id="3" name="Content Placeholder 2"/>
          <p:cNvSpPr>
            <a:spLocks noGrp="1"/>
          </p:cNvSpPr>
          <p:nvPr>
            <p:ph idx="1" hasCustomPrompt="1"/>
          </p:nvPr>
        </p:nvSpPr>
        <p:spPr>
          <a:xfrm>
            <a:off x="5486400" y="1825625"/>
            <a:ext cx="5867400" cy="3969247"/>
          </a:xfrm>
        </p:spPr>
        <p:txBody>
          <a:bodyPr/>
          <a:lstStyle>
            <a:lvl1pPr>
              <a:defRPr baseline="0"/>
            </a:lvl1pPr>
          </a:lstStyle>
          <a:p>
            <a:pPr lvl="0"/>
            <a:r>
              <a:rPr lang="en-US" dirty="0"/>
              <a:t>Trainer background</a:t>
            </a:r>
          </a:p>
        </p:txBody>
      </p:sp>
      <p:pic>
        <p:nvPicPr>
          <p:cNvPr id="8" name="Picture 7"/>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149388" y="5964500"/>
            <a:ext cx="1834064" cy="694799"/>
          </a:xfrm>
          <a:prstGeom prst="rect">
            <a:avLst/>
          </a:prstGeom>
        </p:spPr>
      </p:pic>
      <p:sp>
        <p:nvSpPr>
          <p:cNvPr id="9" name="Oval 8"/>
          <p:cNvSpPr/>
          <p:nvPr userDrawn="1"/>
        </p:nvSpPr>
        <p:spPr>
          <a:xfrm>
            <a:off x="1508288" y="365125"/>
            <a:ext cx="2224726" cy="2236673"/>
          </a:xfrm>
          <a:prstGeom prst="ellipse">
            <a:avLst/>
          </a:prstGeom>
          <a:noFill/>
          <a:ln w="1174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userDrawn="1"/>
        </p:nvSpPr>
        <p:spPr>
          <a:xfrm>
            <a:off x="0" y="2814769"/>
            <a:ext cx="5400201" cy="1393202"/>
          </a:xfrm>
          <a:prstGeom prst="rect">
            <a:avLst/>
          </a:prstGeom>
          <a:noFill/>
        </p:spPr>
        <p:txBody>
          <a:bodyPr wrap="square" rtlCol="0">
            <a:spAutoFit/>
          </a:bodyPr>
          <a:lstStyle/>
          <a:p>
            <a:pPr lvl="0" algn="ctr">
              <a:lnSpc>
                <a:spcPct val="100000"/>
              </a:lnSpc>
            </a:pPr>
            <a:r>
              <a:rPr lang="en-US" sz="2000" b="1" dirty="0">
                <a:solidFill>
                  <a:schemeClr val="tx1"/>
                </a:solidFill>
              </a:rPr>
              <a:t>Michele Pugh</a:t>
            </a:r>
          </a:p>
          <a:p>
            <a:pPr lvl="0" algn="ctr">
              <a:lnSpc>
                <a:spcPct val="100000"/>
              </a:lnSpc>
            </a:pPr>
            <a:r>
              <a:rPr lang="en-US" sz="2000" b="1" dirty="0">
                <a:solidFill>
                  <a:schemeClr val="tx1"/>
                </a:solidFill>
              </a:rPr>
              <a:t>Director</a:t>
            </a:r>
          </a:p>
          <a:p>
            <a:pPr lvl="0" algn="ctr">
              <a:lnSpc>
                <a:spcPct val="100000"/>
              </a:lnSpc>
            </a:pPr>
            <a:r>
              <a:rPr lang="en-US" sz="2000" b="1" dirty="0">
                <a:solidFill>
                  <a:schemeClr val="tx1"/>
                </a:solidFill>
              </a:rPr>
              <a:t>WSU Environmental Finance Center</a:t>
            </a:r>
          </a:p>
          <a:p>
            <a:pPr marL="0" marR="0" lvl="0" indent="0" algn="ctr" defTabSz="914400" rtl="0" eaLnBrk="1" fontAlgn="auto" latinLnBrk="0" hangingPunct="1">
              <a:lnSpc>
                <a:spcPct val="90000"/>
              </a:lnSpc>
              <a:spcBef>
                <a:spcPts val="1000"/>
              </a:spcBef>
              <a:spcAft>
                <a:spcPts val="0"/>
              </a:spcAft>
              <a:buClr>
                <a:schemeClr val="accent6"/>
              </a:buClr>
              <a:buSzTx/>
              <a:buFont typeface="Arial" panose="020B0604020202020204" pitchFamily="34" charset="0"/>
              <a:buNone/>
              <a:tabLst/>
              <a:defRPr/>
            </a:pPr>
            <a:endParaRPr lang="en-US" b="1" dirty="0">
              <a:solidFill>
                <a:schemeClr val="bg1"/>
              </a:solidFill>
            </a:endParaRPr>
          </a:p>
        </p:txBody>
      </p:sp>
    </p:spTree>
    <p:extLst>
      <p:ext uri="{BB962C8B-B14F-4D97-AF65-F5344CB8AC3E}">
        <p14:creationId xmlns:p14="http://schemas.microsoft.com/office/powerpoint/2010/main" val="775686515"/>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 Speaker Tonya">
    <p:bg>
      <p:bgRef idx="1003">
        <a:schemeClr val="bg2"/>
      </p:bgRef>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82638" y="182171"/>
            <a:ext cx="2248170" cy="3368796"/>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5400200" cy="6858000"/>
          </a:xfrm>
          <a:prstGeom prst="rect">
            <a:avLst/>
          </a:prstGeom>
        </p:spPr>
      </p:pic>
      <p:sp>
        <p:nvSpPr>
          <p:cNvPr id="2" name="Title 1"/>
          <p:cNvSpPr>
            <a:spLocks noGrp="1"/>
          </p:cNvSpPr>
          <p:nvPr>
            <p:ph type="title" hasCustomPrompt="1"/>
          </p:nvPr>
        </p:nvSpPr>
        <p:spPr>
          <a:xfrm>
            <a:off x="5486400" y="365125"/>
            <a:ext cx="5867400" cy="1325563"/>
          </a:xfrm>
        </p:spPr>
        <p:txBody>
          <a:bodyPr/>
          <a:lstStyle>
            <a:lvl1pPr>
              <a:defRPr/>
            </a:lvl1pPr>
          </a:lstStyle>
          <a:p>
            <a:r>
              <a:rPr lang="en-US" dirty="0"/>
              <a:t>Introduction</a:t>
            </a:r>
          </a:p>
        </p:txBody>
      </p:sp>
      <p:sp>
        <p:nvSpPr>
          <p:cNvPr id="3" name="Content Placeholder 2"/>
          <p:cNvSpPr>
            <a:spLocks noGrp="1"/>
          </p:cNvSpPr>
          <p:nvPr>
            <p:ph idx="1" hasCustomPrompt="1"/>
          </p:nvPr>
        </p:nvSpPr>
        <p:spPr>
          <a:xfrm>
            <a:off x="5486400" y="1825625"/>
            <a:ext cx="5867400" cy="3980264"/>
          </a:xfrm>
        </p:spPr>
        <p:txBody>
          <a:bodyPr/>
          <a:lstStyle>
            <a:lvl1pPr>
              <a:defRPr baseline="0"/>
            </a:lvl1pPr>
          </a:lstStyle>
          <a:p>
            <a:pPr lvl="0"/>
            <a:r>
              <a:rPr lang="en-US" dirty="0"/>
              <a:t>Trainer background</a:t>
            </a:r>
          </a:p>
        </p:txBody>
      </p:sp>
      <p:pic>
        <p:nvPicPr>
          <p:cNvPr id="8" name="Picture 7"/>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149388" y="5964500"/>
            <a:ext cx="1834064" cy="694799"/>
          </a:xfrm>
          <a:prstGeom prst="rect">
            <a:avLst/>
          </a:prstGeom>
        </p:spPr>
      </p:pic>
      <p:sp>
        <p:nvSpPr>
          <p:cNvPr id="9" name="Oval 8"/>
          <p:cNvSpPr/>
          <p:nvPr userDrawn="1"/>
        </p:nvSpPr>
        <p:spPr>
          <a:xfrm>
            <a:off x="1508288" y="365125"/>
            <a:ext cx="2224726" cy="2236673"/>
          </a:xfrm>
          <a:prstGeom prst="ellipse">
            <a:avLst/>
          </a:prstGeom>
          <a:noFill/>
          <a:ln w="1174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userDrawn="1"/>
        </p:nvSpPr>
        <p:spPr>
          <a:xfrm>
            <a:off x="0" y="2814769"/>
            <a:ext cx="5400201" cy="1393202"/>
          </a:xfrm>
          <a:prstGeom prst="rect">
            <a:avLst/>
          </a:prstGeom>
          <a:noFill/>
        </p:spPr>
        <p:txBody>
          <a:bodyPr wrap="square" rtlCol="0">
            <a:spAutoFit/>
          </a:bodyPr>
          <a:lstStyle/>
          <a:p>
            <a:pPr lvl="0" algn="ctr">
              <a:lnSpc>
                <a:spcPct val="100000"/>
              </a:lnSpc>
            </a:pPr>
            <a:r>
              <a:rPr lang="en-US" sz="2000" b="1" dirty="0">
                <a:solidFill>
                  <a:schemeClr val="tx1"/>
                </a:solidFill>
              </a:rPr>
              <a:t>Tonya</a:t>
            </a:r>
            <a:r>
              <a:rPr lang="en-US" sz="2000" b="1" baseline="0" dirty="0">
                <a:solidFill>
                  <a:schemeClr val="tx1"/>
                </a:solidFill>
              </a:rPr>
              <a:t> </a:t>
            </a:r>
            <a:r>
              <a:rPr lang="en-US" sz="2000" b="1" baseline="0" dirty="0" err="1">
                <a:solidFill>
                  <a:schemeClr val="tx1"/>
                </a:solidFill>
              </a:rPr>
              <a:t>Bronleewe</a:t>
            </a:r>
            <a:endParaRPr lang="en-US" sz="2000" b="1" dirty="0">
              <a:solidFill>
                <a:schemeClr val="tx1"/>
              </a:solidFill>
            </a:endParaRPr>
          </a:p>
          <a:p>
            <a:pPr lvl="0" algn="ctr">
              <a:lnSpc>
                <a:spcPct val="100000"/>
              </a:lnSpc>
            </a:pPr>
            <a:r>
              <a:rPr lang="en-US" sz="2000" b="1" dirty="0">
                <a:solidFill>
                  <a:schemeClr val="tx1"/>
                </a:solidFill>
              </a:rPr>
              <a:t>Program Manager</a:t>
            </a:r>
          </a:p>
          <a:p>
            <a:pPr lvl="0" algn="ctr">
              <a:lnSpc>
                <a:spcPct val="100000"/>
              </a:lnSpc>
            </a:pPr>
            <a:r>
              <a:rPr lang="en-US" sz="2000" b="1" dirty="0">
                <a:solidFill>
                  <a:schemeClr val="tx1"/>
                </a:solidFill>
              </a:rPr>
              <a:t>WSU Environmental Finance Center</a:t>
            </a:r>
          </a:p>
          <a:p>
            <a:pPr marL="0" marR="0" lvl="0" indent="0" algn="ctr" defTabSz="914400" rtl="0" eaLnBrk="1" fontAlgn="auto" latinLnBrk="0" hangingPunct="1">
              <a:lnSpc>
                <a:spcPct val="90000"/>
              </a:lnSpc>
              <a:spcBef>
                <a:spcPts val="1000"/>
              </a:spcBef>
              <a:spcAft>
                <a:spcPts val="0"/>
              </a:spcAft>
              <a:buClr>
                <a:schemeClr val="accent6"/>
              </a:buClr>
              <a:buSzTx/>
              <a:buFont typeface="Arial" panose="020B0604020202020204" pitchFamily="34" charset="0"/>
              <a:buNone/>
              <a:tabLst/>
              <a:defRPr/>
            </a:pPr>
            <a:endParaRPr lang="en-US" b="1" dirty="0">
              <a:solidFill>
                <a:schemeClr val="bg1"/>
              </a:solidFill>
            </a:endParaRPr>
          </a:p>
        </p:txBody>
      </p:sp>
    </p:spTree>
    <p:extLst>
      <p:ext uri="{BB962C8B-B14F-4D97-AF65-F5344CB8AC3E}">
        <p14:creationId xmlns:p14="http://schemas.microsoft.com/office/powerpoint/2010/main" val="138175417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tro Speaker Jerry">
    <p:bg>
      <p:bgRef idx="1003">
        <a:schemeClr val="bg2"/>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68990" y="195819"/>
            <a:ext cx="2248170" cy="3368796"/>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5400200" cy="6858000"/>
          </a:xfrm>
          <a:prstGeom prst="rect">
            <a:avLst/>
          </a:prstGeom>
        </p:spPr>
      </p:pic>
      <p:sp>
        <p:nvSpPr>
          <p:cNvPr id="2" name="Title 1"/>
          <p:cNvSpPr>
            <a:spLocks noGrp="1"/>
          </p:cNvSpPr>
          <p:nvPr>
            <p:ph type="title" hasCustomPrompt="1"/>
          </p:nvPr>
        </p:nvSpPr>
        <p:spPr>
          <a:xfrm>
            <a:off x="5486400" y="365125"/>
            <a:ext cx="5867400" cy="1325563"/>
          </a:xfrm>
        </p:spPr>
        <p:txBody>
          <a:bodyPr/>
          <a:lstStyle>
            <a:lvl1pPr>
              <a:defRPr/>
            </a:lvl1pPr>
          </a:lstStyle>
          <a:p>
            <a:r>
              <a:rPr lang="en-US" dirty="0"/>
              <a:t>Introduction</a:t>
            </a:r>
          </a:p>
        </p:txBody>
      </p:sp>
      <p:sp>
        <p:nvSpPr>
          <p:cNvPr id="3" name="Content Placeholder 2"/>
          <p:cNvSpPr>
            <a:spLocks noGrp="1"/>
          </p:cNvSpPr>
          <p:nvPr>
            <p:ph idx="1" hasCustomPrompt="1"/>
          </p:nvPr>
        </p:nvSpPr>
        <p:spPr>
          <a:xfrm>
            <a:off x="5486400" y="1825625"/>
            <a:ext cx="5867400" cy="4002298"/>
          </a:xfrm>
        </p:spPr>
        <p:txBody>
          <a:bodyPr/>
          <a:lstStyle>
            <a:lvl1pPr>
              <a:defRPr baseline="0"/>
            </a:lvl1pPr>
          </a:lstStyle>
          <a:p>
            <a:pPr lvl="0"/>
            <a:r>
              <a:rPr lang="en-US" dirty="0"/>
              <a:t>Trainer background</a:t>
            </a:r>
          </a:p>
        </p:txBody>
      </p:sp>
      <p:pic>
        <p:nvPicPr>
          <p:cNvPr id="8" name="Picture 7"/>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149388" y="5964500"/>
            <a:ext cx="1834064" cy="694799"/>
          </a:xfrm>
          <a:prstGeom prst="rect">
            <a:avLst/>
          </a:prstGeom>
        </p:spPr>
      </p:pic>
      <p:sp>
        <p:nvSpPr>
          <p:cNvPr id="9" name="Oval 8"/>
          <p:cNvSpPr/>
          <p:nvPr userDrawn="1"/>
        </p:nvSpPr>
        <p:spPr>
          <a:xfrm>
            <a:off x="1508288" y="365125"/>
            <a:ext cx="2224726" cy="2236673"/>
          </a:xfrm>
          <a:prstGeom prst="ellipse">
            <a:avLst/>
          </a:prstGeom>
          <a:noFill/>
          <a:ln w="1174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userDrawn="1"/>
        </p:nvSpPr>
        <p:spPr>
          <a:xfrm>
            <a:off x="0" y="2814769"/>
            <a:ext cx="5400201" cy="1393202"/>
          </a:xfrm>
          <a:prstGeom prst="rect">
            <a:avLst/>
          </a:prstGeom>
          <a:noFill/>
        </p:spPr>
        <p:txBody>
          <a:bodyPr wrap="square" rtlCol="0">
            <a:spAutoFit/>
          </a:bodyPr>
          <a:lstStyle/>
          <a:p>
            <a:pPr lvl="0" algn="ctr">
              <a:lnSpc>
                <a:spcPct val="100000"/>
              </a:lnSpc>
            </a:pPr>
            <a:r>
              <a:rPr lang="en-US" sz="2000" b="1" dirty="0">
                <a:solidFill>
                  <a:schemeClr val="tx1"/>
                </a:solidFill>
              </a:rPr>
              <a:t>Jerry Blain</a:t>
            </a:r>
          </a:p>
          <a:p>
            <a:pPr lvl="0" algn="ctr">
              <a:lnSpc>
                <a:spcPct val="100000"/>
              </a:lnSpc>
            </a:pPr>
            <a:r>
              <a:rPr lang="en-US" sz="2000" b="1" dirty="0">
                <a:solidFill>
                  <a:schemeClr val="tx1"/>
                </a:solidFill>
              </a:rPr>
              <a:t>Project Associate</a:t>
            </a:r>
          </a:p>
          <a:p>
            <a:pPr lvl="0" algn="ctr">
              <a:lnSpc>
                <a:spcPct val="100000"/>
              </a:lnSpc>
            </a:pPr>
            <a:r>
              <a:rPr lang="en-US" sz="2000" b="1" dirty="0">
                <a:solidFill>
                  <a:schemeClr val="tx1"/>
                </a:solidFill>
              </a:rPr>
              <a:t>WSU Environmental Finance Center</a:t>
            </a:r>
          </a:p>
          <a:p>
            <a:pPr marL="0" marR="0" lvl="0" indent="0" algn="ctr" defTabSz="914400" rtl="0" eaLnBrk="1" fontAlgn="auto" latinLnBrk="0" hangingPunct="1">
              <a:lnSpc>
                <a:spcPct val="90000"/>
              </a:lnSpc>
              <a:spcBef>
                <a:spcPts val="1000"/>
              </a:spcBef>
              <a:spcAft>
                <a:spcPts val="0"/>
              </a:spcAft>
              <a:buClr>
                <a:schemeClr val="accent6"/>
              </a:buClr>
              <a:buSzTx/>
              <a:buFont typeface="Arial" panose="020B0604020202020204" pitchFamily="34" charset="0"/>
              <a:buNone/>
              <a:tabLst/>
              <a:defRPr/>
            </a:pPr>
            <a:endParaRPr lang="en-US" b="1" dirty="0">
              <a:solidFill>
                <a:schemeClr val="bg1"/>
              </a:solidFill>
            </a:endParaRPr>
          </a:p>
        </p:txBody>
      </p:sp>
    </p:spTree>
    <p:extLst>
      <p:ext uri="{BB962C8B-B14F-4D97-AF65-F5344CB8AC3E}">
        <p14:creationId xmlns:p14="http://schemas.microsoft.com/office/powerpoint/2010/main" val="398926099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a:solidFill>
                  <a:schemeClr val="tx1">
                    <a:tint val="75000"/>
                  </a:schemeClr>
                </a:solidFill>
              </a:defRPr>
            </a:lvl1pPr>
          </a:lstStyle>
          <a:p>
            <a:r>
              <a:rPr lang="en-US" dirty="0"/>
              <a:t>Section Title</a:t>
            </a:r>
          </a:p>
        </p:txBody>
      </p:sp>
    </p:spTree>
    <p:extLst>
      <p:ext uri="{BB962C8B-B14F-4D97-AF65-F5344CB8AC3E}">
        <p14:creationId xmlns:p14="http://schemas.microsoft.com/office/powerpoint/2010/main" val="1855086257"/>
      </p:ext>
    </p:extLst>
  </p:cSld>
  <p:clrMap bg1="lt1" tx1="dk1" bg2="lt2" tx2="dk2" accent1="accent1" accent2="accent2" accent3="accent3" accent4="accent4" accent5="accent5" accent6="accent6" hlink="hlink" folHlink="folHlink"/>
  <p:sldLayoutIdLst>
    <p:sldLayoutId id="2147483720" r:id="rId1"/>
    <p:sldLayoutId id="2147483785" r:id="rId2"/>
    <p:sldLayoutId id="2147483784" r:id="rId3"/>
    <p:sldLayoutId id="2147483783" r:id="rId4"/>
    <p:sldLayoutId id="2147483721" r:id="rId5"/>
    <p:sldLayoutId id="2147483744" r:id="rId6"/>
    <p:sldLayoutId id="2147483745" r:id="rId7"/>
    <p:sldLayoutId id="2147483746" r:id="rId8"/>
    <p:sldLayoutId id="2147483747" r:id="rId9"/>
    <p:sldLayoutId id="2147483724" r:id="rId10"/>
    <p:sldLayoutId id="2147483748" r:id="rId11"/>
    <p:sldLayoutId id="2147483726" r:id="rId12"/>
    <p:sldLayoutId id="2147483727" r:id="rId13"/>
    <p:sldLayoutId id="2147483755" r:id="rId14"/>
    <p:sldLayoutId id="2147483750" r:id="rId15"/>
    <p:sldLayoutId id="2147483728" r:id="rId16"/>
    <p:sldLayoutId id="2147483756" r:id="rId17"/>
    <p:sldLayoutId id="2147483749" r:id="rId18"/>
    <p:sldLayoutId id="2147483751" r:id="rId19"/>
    <p:sldLayoutId id="2147483737" r:id="rId20"/>
    <p:sldLayoutId id="2147483752" r:id="rId21"/>
    <p:sldLayoutId id="2147483753" r:id="rId22"/>
    <p:sldLayoutId id="2147483754" r:id="rId23"/>
    <p:sldLayoutId id="2147483757" r:id="rId24"/>
    <p:sldLayoutId id="2147483786" r:id="rId25"/>
  </p:sldLayoutIdLst>
  <p:txStyles>
    <p:titleStyle>
      <a:lvl1pPr algn="l" defTabSz="914400" rtl="0" eaLnBrk="1" latinLnBrk="0" hangingPunct="1">
        <a:lnSpc>
          <a:spcPct val="90000"/>
        </a:lnSpc>
        <a:spcBef>
          <a:spcPct val="0"/>
        </a:spcBef>
        <a:buNone/>
        <a:defRPr sz="4400" b="1"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6"/>
        </a:buClr>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6"/>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6"/>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24.xml"/><Relationship Id="rId5" Type="http://schemas.openxmlformats.org/officeDocument/2006/relationships/image" Target="../media/image27.jpeg"/><Relationship Id="rId4" Type="http://schemas.openxmlformats.org/officeDocument/2006/relationships/image" Target="../media/image26.jpeg"/></Relationships>
</file>

<file path=ppt/slides/_rels/slide1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1.xml"/><Relationship Id="rId1" Type="http://schemas.openxmlformats.org/officeDocument/2006/relationships/slideLayout" Target="../slideLayouts/slideLayout25.xml"/><Relationship Id="rId5" Type="http://schemas.openxmlformats.org/officeDocument/2006/relationships/image" Target="../media/image46.jpe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3.xml"/><Relationship Id="rId1" Type="http://schemas.openxmlformats.org/officeDocument/2006/relationships/slideLayout" Target="../slideLayouts/slideLayout25.xml"/><Relationship Id="rId5" Type="http://schemas.openxmlformats.org/officeDocument/2006/relationships/image" Target="../media/image50.jpeg"/><Relationship Id="rId4" Type="http://schemas.openxmlformats.org/officeDocument/2006/relationships/image" Target="../media/image49.jpeg"/></Relationships>
</file>

<file path=ppt/slides/_rels/slide1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5.xml"/><Relationship Id="rId1" Type="http://schemas.openxmlformats.org/officeDocument/2006/relationships/slideLayout" Target="../slideLayouts/slideLayout2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24.xml"/><Relationship Id="rId5" Type="http://schemas.openxmlformats.org/officeDocument/2006/relationships/image" Target="../media/image30.png"/><Relationship Id="rId4" Type="http://schemas.openxmlformats.org/officeDocument/2006/relationships/image" Target="../media/image29.jpeg"/></Relationships>
</file>

<file path=ppt/slides/_rels/slide2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8.xml"/><Relationship Id="rId1" Type="http://schemas.openxmlformats.org/officeDocument/2006/relationships/slideLayout" Target="../slideLayouts/slideLayout25.xml"/><Relationship Id="rId4" Type="http://schemas.openxmlformats.org/officeDocument/2006/relationships/image" Target="../media/image59.jpeg"/></Relationships>
</file>

<file path=ppt/slides/_rels/slide2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9.xml"/><Relationship Id="rId1" Type="http://schemas.openxmlformats.org/officeDocument/2006/relationships/slideLayout" Target="../slideLayouts/slideLayout25.xml"/><Relationship Id="rId5" Type="http://schemas.openxmlformats.org/officeDocument/2006/relationships/image" Target="../media/image62.jpeg"/><Relationship Id="rId4" Type="http://schemas.openxmlformats.org/officeDocument/2006/relationships/image" Target="../media/image61.jpeg"/></Relationships>
</file>

<file path=ppt/slides/_rels/slide2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0.xml"/><Relationship Id="rId1" Type="http://schemas.openxmlformats.org/officeDocument/2006/relationships/slideLayout" Target="../slideLayouts/slideLayout25.xml"/><Relationship Id="rId4" Type="http://schemas.openxmlformats.org/officeDocument/2006/relationships/image" Target="../media/image61.jpeg"/></Relationships>
</file>

<file path=ppt/slides/_rels/slide2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4.jp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5.jpe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1.xml"/><Relationship Id="rId1" Type="http://schemas.openxmlformats.org/officeDocument/2006/relationships/slideLayout" Target="../slideLayouts/slideLayout25.xml"/><Relationship Id="rId4" Type="http://schemas.openxmlformats.org/officeDocument/2006/relationships/image" Target="../media/image61.jpeg"/></Relationships>
</file>

<file path=ppt/slides/_rels/slide2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2.xml"/><Relationship Id="rId1" Type="http://schemas.openxmlformats.org/officeDocument/2006/relationships/slideLayout" Target="../slideLayouts/slideLayout25.xml"/><Relationship Id="rId4" Type="http://schemas.openxmlformats.org/officeDocument/2006/relationships/image" Target="../media/image61.jpeg"/></Relationships>
</file>

<file path=ppt/slides/_rels/slide2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3.xml"/><Relationship Id="rId1" Type="http://schemas.openxmlformats.org/officeDocument/2006/relationships/slideLayout" Target="../slideLayouts/slideLayout25.xml"/><Relationship Id="rId4" Type="http://schemas.openxmlformats.org/officeDocument/2006/relationships/image" Target="../media/image61.jpeg"/></Relationships>
</file>

<file path=ppt/slides/_rels/slide2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hyperlink" Target="http://www.projectwet.org/about-us/where-we-are" TargetMode="External"/><Relationship Id="rId2" Type="http://schemas.openxmlformats.org/officeDocument/2006/relationships/image" Target="../media/image70.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33.jpe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4.xml"/><Relationship Id="rId5" Type="http://schemas.openxmlformats.org/officeDocument/2006/relationships/image" Target="../media/image37.jpeg"/><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image" Target="../media/image37.jpeg"/></Relationships>
</file>

<file path=ppt/slides/_rels/slide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descr="Image result for sherlock holmes"/>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00051" y="1027281"/>
            <a:ext cx="6891659" cy="387482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971550" y="247650"/>
            <a:ext cx="10515600" cy="1325563"/>
          </a:xfrm>
          <a:prstGeom prst="rect">
            <a:avLst/>
          </a:prstGeom>
        </p:spPr>
        <p:txBody>
          <a:bodyPr/>
          <a:lstStyle>
            <a:lvl1pPr algn="l" defTabSz="914400" rtl="0" eaLnBrk="1" latinLnBrk="0" hangingPunct="1">
              <a:lnSpc>
                <a:spcPct val="90000"/>
              </a:lnSpc>
              <a:spcBef>
                <a:spcPct val="0"/>
              </a:spcBef>
              <a:buNone/>
              <a:defRPr sz="4400" b="1" kern="1200" cap="all" baseline="0">
                <a:solidFill>
                  <a:schemeClr val="tx1"/>
                </a:solidFill>
                <a:latin typeface="+mj-lt"/>
                <a:ea typeface="+mj-ea"/>
                <a:cs typeface="+mj-cs"/>
              </a:defRPr>
            </a:lvl1pPr>
          </a:lstStyle>
          <a:p>
            <a:r>
              <a:rPr lang="en-US" dirty="0"/>
              <a:t>Who’s Your favorite detective?</a:t>
            </a:r>
          </a:p>
        </p:txBody>
      </p:sp>
      <p:pic>
        <p:nvPicPr>
          <p:cNvPr id="12296" name="Picture 8" descr="Related imag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4981575"/>
            <a:ext cx="2814637" cy="1876425"/>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Image result for teen detectives"/>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900988" y="1246478"/>
            <a:ext cx="3890961" cy="5481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1053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67495"/>
            <a:ext cx="12192000" cy="6856240"/>
          </a:xfrm>
          <a:prstGeom prst="rect">
            <a:avLst/>
          </a:prstGeom>
        </p:spPr>
      </p:pic>
      <p:sp>
        <p:nvSpPr>
          <p:cNvPr id="4" name="Title 1"/>
          <p:cNvSpPr txBox="1">
            <a:spLocks/>
          </p:cNvSpPr>
          <p:nvPr/>
        </p:nvSpPr>
        <p:spPr>
          <a:xfrm>
            <a:off x="1847850" y="800100"/>
            <a:ext cx="10515600" cy="1325563"/>
          </a:xfrm>
          <a:prstGeom prst="rect">
            <a:avLst/>
          </a:prstGeom>
        </p:spPr>
        <p:txBody>
          <a:bodyPr/>
          <a:lstStyle>
            <a:lvl1pPr algn="l" defTabSz="914400" rtl="0" eaLnBrk="1" latinLnBrk="0" hangingPunct="1">
              <a:lnSpc>
                <a:spcPct val="90000"/>
              </a:lnSpc>
              <a:spcBef>
                <a:spcPct val="0"/>
              </a:spcBef>
              <a:buNone/>
              <a:defRPr sz="4400" b="1" kern="1200" cap="all" baseline="0">
                <a:solidFill>
                  <a:schemeClr val="tx1"/>
                </a:solidFill>
                <a:latin typeface="+mj-lt"/>
                <a:ea typeface="+mj-ea"/>
                <a:cs typeface="+mj-cs"/>
              </a:defRPr>
            </a:lvl1pPr>
          </a:lstStyle>
          <a:p>
            <a:r>
              <a:rPr lang="en-US" dirty="0"/>
              <a:t>What keeps your water safe?</a:t>
            </a:r>
          </a:p>
        </p:txBody>
      </p:sp>
    </p:spTree>
    <p:extLst>
      <p:ext uri="{BB962C8B-B14F-4D97-AF65-F5344CB8AC3E}">
        <p14:creationId xmlns:p14="http://schemas.microsoft.com/office/powerpoint/2010/main" val="2882178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163" y="585214"/>
            <a:ext cx="8704940" cy="314899"/>
          </a:xfrm>
        </p:spPr>
        <p:txBody>
          <a:bodyPr>
            <a:normAutofit fontScale="90000"/>
          </a:bodyPr>
          <a:lstStyle/>
          <a:p>
            <a:r>
              <a:rPr lang="en-US" dirty="0"/>
              <a:t>Kansas Drinking water Sources</a:t>
            </a:r>
          </a:p>
        </p:txBody>
      </p:sp>
      <p:grpSp>
        <p:nvGrpSpPr>
          <p:cNvPr id="13" name="Group 12">
            <a:extLst>
              <a:ext uri="{FF2B5EF4-FFF2-40B4-BE49-F238E27FC236}">
                <a16:creationId xmlns:a16="http://schemas.microsoft.com/office/drawing/2014/main" id="{B1861008-14F9-49DF-8407-B37129B53A52}"/>
              </a:ext>
            </a:extLst>
          </p:cNvPr>
          <p:cNvGrpSpPr/>
          <p:nvPr/>
        </p:nvGrpSpPr>
        <p:grpSpPr>
          <a:xfrm>
            <a:off x="167526" y="1339129"/>
            <a:ext cx="6719046" cy="2841120"/>
            <a:chOff x="504637" y="1191095"/>
            <a:chExt cx="6719046" cy="284112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4637" y="1191095"/>
              <a:ext cx="6719046" cy="2841120"/>
            </a:xfrm>
            <a:prstGeom prst="rect">
              <a:avLst/>
            </a:prstGeom>
          </p:spPr>
        </p:pic>
        <p:sp>
          <p:nvSpPr>
            <p:cNvPr id="7" name="Content Placeholder 2">
              <a:extLst>
                <a:ext uri="{FF2B5EF4-FFF2-40B4-BE49-F238E27FC236}">
                  <a16:creationId xmlns:a16="http://schemas.microsoft.com/office/drawing/2014/main" id="{35EDA486-6300-4130-ABFE-B15EFBA3E150}"/>
                </a:ext>
              </a:extLst>
            </p:cNvPr>
            <p:cNvSpPr txBox="1">
              <a:spLocks/>
            </p:cNvSpPr>
            <p:nvPr/>
          </p:nvSpPr>
          <p:spPr>
            <a:xfrm>
              <a:off x="821836" y="1310772"/>
              <a:ext cx="5186551" cy="499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6"/>
                </a:buClr>
                <a:buFont typeface="Arial" panose="020B0604020202020204" pitchFamily="34" charset="0"/>
                <a:buChar char="►"/>
                <a:defRPr sz="2800" b="0" kern="1200">
                  <a:solidFill>
                    <a:schemeClr val="tx1"/>
                  </a:solidFill>
                  <a:latin typeface="+mn-lt"/>
                  <a:ea typeface="+mn-ea"/>
                  <a:cs typeface="+mn-cs"/>
                </a:defRPr>
              </a:lvl1pPr>
              <a:lvl2pPr marL="365760" indent="-228600" algn="l" defTabSz="914400" rtl="0" eaLnBrk="1" latinLnBrk="0" hangingPunct="1">
                <a:lnSpc>
                  <a:spcPct val="90000"/>
                </a:lnSpc>
                <a:spcBef>
                  <a:spcPts val="500"/>
                </a:spcBef>
                <a:buClr>
                  <a:schemeClr val="accent6"/>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6"/>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Wichita Area – Cheney Lake</a:t>
              </a:r>
            </a:p>
            <a:p>
              <a:pPr algn="ctr">
                <a:buFont typeface="Arial" panose="020B0604020202020204" pitchFamily="34" charset="0"/>
                <a:buChar char="•"/>
              </a:pPr>
              <a:endParaRPr lang="en-US" sz="3600" dirty="0"/>
            </a:p>
            <a:p>
              <a:pPr marL="0" indent="0" algn="ctr">
                <a:buFont typeface="Arial" panose="020B0604020202020204" pitchFamily="34" charset="0"/>
                <a:buNone/>
              </a:pPr>
              <a:endParaRPr lang="en-US" dirty="0"/>
            </a:p>
          </p:txBody>
        </p:sp>
      </p:grpSp>
      <p:grpSp>
        <p:nvGrpSpPr>
          <p:cNvPr id="11" name="Group 10">
            <a:extLst>
              <a:ext uri="{FF2B5EF4-FFF2-40B4-BE49-F238E27FC236}">
                <a16:creationId xmlns:a16="http://schemas.microsoft.com/office/drawing/2014/main" id="{EF1376F2-0B92-433F-9962-DB5904C19B16}"/>
              </a:ext>
            </a:extLst>
          </p:cNvPr>
          <p:cNvGrpSpPr/>
          <p:nvPr/>
        </p:nvGrpSpPr>
        <p:grpSpPr>
          <a:xfrm>
            <a:off x="6972299" y="2540927"/>
            <a:ext cx="5133973" cy="2841119"/>
            <a:chOff x="658954" y="4032215"/>
            <a:chExt cx="4987455" cy="2629404"/>
          </a:xfrm>
        </p:grpSpPr>
        <p:pic>
          <p:nvPicPr>
            <p:cNvPr id="9" name="Picture 8">
              <a:extLst>
                <a:ext uri="{FF2B5EF4-FFF2-40B4-BE49-F238E27FC236}">
                  <a16:creationId xmlns:a16="http://schemas.microsoft.com/office/drawing/2014/main" id="{75D3DB12-2AE5-45BF-AE24-21C010FBD7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8954" y="4032215"/>
              <a:ext cx="4987455" cy="2629404"/>
            </a:xfrm>
            <a:prstGeom prst="rect">
              <a:avLst/>
            </a:prstGeom>
          </p:spPr>
        </p:pic>
        <p:sp>
          <p:nvSpPr>
            <p:cNvPr id="3" name="Rectangle 2">
              <a:extLst>
                <a:ext uri="{FF2B5EF4-FFF2-40B4-BE49-F238E27FC236}">
                  <a16:creationId xmlns:a16="http://schemas.microsoft.com/office/drawing/2014/main" id="{9B57B398-5964-49C7-BE66-137C38E017A3}"/>
                </a:ext>
              </a:extLst>
            </p:cNvPr>
            <p:cNvSpPr/>
            <p:nvPr/>
          </p:nvSpPr>
          <p:spPr>
            <a:xfrm>
              <a:off x="658954" y="4204462"/>
              <a:ext cx="3883051" cy="523220"/>
            </a:xfrm>
            <a:prstGeom prst="rect">
              <a:avLst/>
            </a:prstGeom>
          </p:spPr>
          <p:txBody>
            <a:bodyPr wrap="none">
              <a:spAutoFit/>
            </a:bodyPr>
            <a:lstStyle/>
            <a:p>
              <a:pPr algn="ctr"/>
              <a:r>
                <a:rPr lang="en-US" sz="2800" dirty="0"/>
                <a:t>Topeka – Kansas River</a:t>
              </a:r>
            </a:p>
          </p:txBody>
        </p:sp>
      </p:grpSp>
      <p:grpSp>
        <p:nvGrpSpPr>
          <p:cNvPr id="15" name="Group 14">
            <a:extLst>
              <a:ext uri="{FF2B5EF4-FFF2-40B4-BE49-F238E27FC236}">
                <a16:creationId xmlns:a16="http://schemas.microsoft.com/office/drawing/2014/main" id="{D3E96F50-4D12-45F4-8B87-CA64D2D834D9}"/>
              </a:ext>
            </a:extLst>
          </p:cNvPr>
          <p:cNvGrpSpPr/>
          <p:nvPr/>
        </p:nvGrpSpPr>
        <p:grpSpPr>
          <a:xfrm>
            <a:off x="167526" y="4180249"/>
            <a:ext cx="6719045" cy="2677751"/>
            <a:chOff x="764080" y="4431299"/>
            <a:chExt cx="6236679" cy="2273193"/>
          </a:xfrm>
        </p:grpSpPr>
        <p:pic>
          <p:nvPicPr>
            <p:cNvPr id="12" name="Picture 11">
              <a:extLst>
                <a:ext uri="{FF2B5EF4-FFF2-40B4-BE49-F238E27FC236}">
                  <a16:creationId xmlns:a16="http://schemas.microsoft.com/office/drawing/2014/main" id="{8491BB44-3B34-4E34-8640-FD68C38A5E8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64080" y="4431299"/>
              <a:ext cx="6236679" cy="2273193"/>
            </a:xfrm>
            <a:prstGeom prst="rect">
              <a:avLst/>
            </a:prstGeom>
          </p:spPr>
        </p:pic>
        <p:sp>
          <p:nvSpPr>
            <p:cNvPr id="14" name="Rectangle 13">
              <a:extLst>
                <a:ext uri="{FF2B5EF4-FFF2-40B4-BE49-F238E27FC236}">
                  <a16:creationId xmlns:a16="http://schemas.microsoft.com/office/drawing/2014/main" id="{46B5AC11-4EEF-4B03-BA1D-0A9873B7EE9E}"/>
                </a:ext>
              </a:extLst>
            </p:cNvPr>
            <p:cNvSpPr/>
            <p:nvPr/>
          </p:nvSpPr>
          <p:spPr>
            <a:xfrm>
              <a:off x="2144426" y="5240599"/>
              <a:ext cx="4663457" cy="523220"/>
            </a:xfrm>
            <a:prstGeom prst="rect">
              <a:avLst/>
            </a:prstGeom>
          </p:spPr>
          <p:txBody>
            <a:bodyPr wrap="none">
              <a:spAutoFit/>
            </a:bodyPr>
            <a:lstStyle/>
            <a:p>
              <a:pPr algn="ctr"/>
              <a:r>
                <a:rPr lang="en-US" sz="2800" dirty="0"/>
                <a:t>El Dorado – El Dorado Lake</a:t>
              </a:r>
            </a:p>
          </p:txBody>
        </p:sp>
      </p:grpSp>
    </p:spTree>
    <p:extLst>
      <p:ext uri="{BB962C8B-B14F-4D97-AF65-F5344CB8AC3E}">
        <p14:creationId xmlns:p14="http://schemas.microsoft.com/office/powerpoint/2010/main" val="3312180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914400" y="1032922"/>
            <a:ext cx="10537875" cy="5996528"/>
          </a:xfrm>
        </p:spPr>
      </p:pic>
      <p:sp>
        <p:nvSpPr>
          <p:cNvPr id="3" name="Title 1"/>
          <p:cNvSpPr>
            <a:spLocks noGrp="1"/>
          </p:cNvSpPr>
          <p:nvPr>
            <p:ph type="title"/>
          </p:nvPr>
        </p:nvSpPr>
        <p:spPr>
          <a:xfrm>
            <a:off x="209550" y="0"/>
            <a:ext cx="10515600" cy="1325563"/>
          </a:xfrm>
        </p:spPr>
        <p:txBody>
          <a:bodyPr/>
          <a:lstStyle/>
          <a:p>
            <a:r>
              <a:rPr lang="en-US" dirty="0"/>
              <a:t>Drinking water Treatment</a:t>
            </a:r>
          </a:p>
        </p:txBody>
      </p:sp>
    </p:spTree>
    <p:extLst>
      <p:ext uri="{BB962C8B-B14F-4D97-AF65-F5344CB8AC3E}">
        <p14:creationId xmlns:p14="http://schemas.microsoft.com/office/powerpoint/2010/main" val="3028544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205" y="160291"/>
            <a:ext cx="10515600" cy="1325563"/>
          </a:xfrm>
        </p:spPr>
        <p:txBody>
          <a:bodyPr/>
          <a:lstStyle/>
          <a:p>
            <a:r>
              <a:rPr lang="en-US" dirty="0"/>
              <a:t>Water Testing</a:t>
            </a:r>
          </a:p>
        </p:txBody>
      </p:sp>
      <p:sp>
        <p:nvSpPr>
          <p:cNvPr id="3" name="Content Placeholder 2"/>
          <p:cNvSpPr>
            <a:spLocks noGrp="1"/>
          </p:cNvSpPr>
          <p:nvPr>
            <p:ph idx="1"/>
          </p:nvPr>
        </p:nvSpPr>
        <p:spPr>
          <a:xfrm>
            <a:off x="6492357" y="715942"/>
            <a:ext cx="4251843" cy="2090251"/>
          </a:xfrm>
          <a:solidFill>
            <a:schemeClr val="accent1">
              <a:lumMod val="60000"/>
              <a:lumOff val="40000"/>
              <a:alpha val="84000"/>
            </a:schemeClr>
          </a:solidFill>
        </p:spPr>
        <p:txBody>
          <a:bodyPr>
            <a:normAutofit fontScale="85000" lnSpcReduction="20000"/>
          </a:bodyPr>
          <a:lstStyle/>
          <a:p>
            <a:pPr>
              <a:spcBef>
                <a:spcPts val="0"/>
              </a:spcBef>
              <a:spcAft>
                <a:spcPts val="0"/>
              </a:spcAft>
            </a:pPr>
            <a:r>
              <a:rPr lang="en-US" sz="3000" dirty="0"/>
              <a:t>Bacteria		Turbidity</a:t>
            </a:r>
          </a:p>
          <a:p>
            <a:pPr>
              <a:spcBef>
                <a:spcPts val="0"/>
              </a:spcBef>
              <a:spcAft>
                <a:spcPts val="0"/>
              </a:spcAft>
            </a:pPr>
            <a:r>
              <a:rPr lang="en-US" sz="3000" dirty="0"/>
              <a:t>pH			Organics</a:t>
            </a:r>
          </a:p>
          <a:p>
            <a:pPr>
              <a:spcBef>
                <a:spcPts val="0"/>
              </a:spcBef>
              <a:spcAft>
                <a:spcPts val="0"/>
              </a:spcAft>
            </a:pPr>
            <a:r>
              <a:rPr lang="en-US" sz="3000" dirty="0"/>
              <a:t>Alkalinity		Metals</a:t>
            </a:r>
          </a:p>
          <a:p>
            <a:pPr>
              <a:spcBef>
                <a:spcPts val="0"/>
              </a:spcBef>
              <a:spcAft>
                <a:spcPts val="0"/>
              </a:spcAft>
            </a:pPr>
            <a:r>
              <a:rPr lang="en-US" sz="3000" dirty="0"/>
              <a:t>Calcium		Chloride</a:t>
            </a:r>
          </a:p>
          <a:p>
            <a:pPr>
              <a:spcBef>
                <a:spcPts val="0"/>
              </a:spcBef>
              <a:spcAft>
                <a:spcPts val="0"/>
              </a:spcAft>
            </a:pPr>
            <a:r>
              <a:rPr lang="en-US" sz="3000" dirty="0"/>
              <a:t>Chlorine		Sulfate</a:t>
            </a:r>
          </a:p>
          <a:p>
            <a:pPr>
              <a:spcBef>
                <a:spcPts val="0"/>
              </a:spcBef>
              <a:spcAft>
                <a:spcPts val="0"/>
              </a:spcAft>
            </a:pPr>
            <a:r>
              <a:rPr lang="en-US" sz="3000" dirty="0"/>
              <a:t>Nitrate		Nitrite</a:t>
            </a:r>
          </a:p>
          <a:p>
            <a:pPr>
              <a:spcBef>
                <a:spcPts val="0"/>
              </a:spcBef>
              <a:spcAft>
                <a:spcPts val="0"/>
              </a:spcAft>
            </a:pPr>
            <a:r>
              <a:rPr lang="en-US" sz="3000" dirty="0"/>
              <a:t>Color</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45224" y="2964349"/>
            <a:ext cx="5149309" cy="3527276"/>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9331" y="1761068"/>
            <a:ext cx="5044269" cy="3362846"/>
          </a:xfrm>
          <a:prstGeom prst="rect">
            <a:avLst/>
          </a:prstGeom>
        </p:spPr>
      </p:pic>
      <p:pic>
        <p:nvPicPr>
          <p:cNvPr id="6" name="Picture 5"/>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93205" y="5674342"/>
            <a:ext cx="1985390" cy="1183658"/>
          </a:xfrm>
          <a:prstGeom prst="rect">
            <a:avLst/>
          </a:prstGeom>
        </p:spPr>
      </p:pic>
    </p:spTree>
    <p:extLst>
      <p:ext uri="{BB962C8B-B14F-4D97-AF65-F5344CB8AC3E}">
        <p14:creationId xmlns:p14="http://schemas.microsoft.com/office/powerpoint/2010/main" val="20698214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4039"/>
            <a:ext cx="10515600" cy="1325563"/>
          </a:xfrm>
        </p:spPr>
        <p:txBody>
          <a:bodyPr/>
          <a:lstStyle/>
          <a:p>
            <a:r>
              <a:rPr lang="en-US" dirty="0"/>
              <a:t>Water quality standards</a:t>
            </a:r>
          </a:p>
        </p:txBody>
      </p:sp>
      <p:sp>
        <p:nvSpPr>
          <p:cNvPr id="3" name="Content Placeholder 2"/>
          <p:cNvSpPr>
            <a:spLocks noGrp="1"/>
          </p:cNvSpPr>
          <p:nvPr>
            <p:ph idx="1"/>
          </p:nvPr>
        </p:nvSpPr>
        <p:spPr>
          <a:xfrm>
            <a:off x="476250" y="2726608"/>
            <a:ext cx="6515100" cy="3350342"/>
          </a:xfrm>
        </p:spPr>
        <p:txBody>
          <a:bodyPr>
            <a:normAutofit/>
          </a:bodyPr>
          <a:lstStyle/>
          <a:p>
            <a:pPr marL="0" indent="0">
              <a:buNone/>
            </a:pPr>
            <a:r>
              <a:rPr lang="en-US" sz="3600" b="1" dirty="0"/>
              <a:t>Federal</a:t>
            </a:r>
            <a:r>
              <a:rPr lang="en-US" sz="3600" dirty="0"/>
              <a:t> – Environmental Protection Agency (EPA)</a:t>
            </a:r>
            <a:br>
              <a:rPr lang="en-US" sz="3600" dirty="0"/>
            </a:br>
            <a:r>
              <a:rPr lang="en-US" sz="3400" dirty="0"/>
              <a:t>1974 Safe Drinking Water Act</a:t>
            </a:r>
          </a:p>
          <a:p>
            <a:pPr marL="0" indent="0">
              <a:buNone/>
            </a:pPr>
            <a:endParaRPr lang="en-US" sz="3600" b="1" dirty="0"/>
          </a:p>
          <a:p>
            <a:pPr marL="0" indent="0">
              <a:buNone/>
            </a:pPr>
            <a:r>
              <a:rPr lang="en-US" sz="3600" b="1" dirty="0"/>
              <a:t>State</a:t>
            </a:r>
            <a:r>
              <a:rPr lang="en-US" sz="3600" dirty="0"/>
              <a:t> - Kansas Department of Health and Environment</a:t>
            </a:r>
          </a:p>
          <a:p>
            <a:pPr>
              <a:buFont typeface="Arial" panose="020B0604020202020204" pitchFamily="34" charset="0"/>
              <a:buChar char="•"/>
            </a:pPr>
            <a:endParaRPr lang="en-US" sz="3600" dirty="0"/>
          </a:p>
          <a:p>
            <a:pPr marL="0" indent="0">
              <a:buNone/>
            </a:pPr>
            <a:endParaRPr lang="en-US" dirty="0"/>
          </a:p>
        </p:txBody>
      </p:sp>
      <p:pic>
        <p:nvPicPr>
          <p:cNvPr id="4" name="Picture 3"/>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099774" y="2091319"/>
            <a:ext cx="8545653" cy="4766681"/>
          </a:xfrm>
          <a:prstGeom prst="rect">
            <a:avLst/>
          </a:prstGeom>
        </p:spPr>
      </p:pic>
      <p:sp>
        <p:nvSpPr>
          <p:cNvPr id="5" name="Content Placeholder 2"/>
          <p:cNvSpPr txBox="1">
            <a:spLocks/>
          </p:cNvSpPr>
          <p:nvPr/>
        </p:nvSpPr>
        <p:spPr>
          <a:xfrm>
            <a:off x="0" y="1156395"/>
            <a:ext cx="11696700" cy="18698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6"/>
              </a:buClr>
              <a:buFont typeface="Arial" panose="020B0604020202020204" pitchFamily="34" charset="0"/>
              <a:buChar char="►"/>
              <a:defRPr sz="2800" b="0" kern="1200">
                <a:solidFill>
                  <a:schemeClr val="tx1"/>
                </a:solidFill>
                <a:latin typeface="+mn-lt"/>
                <a:ea typeface="+mn-ea"/>
                <a:cs typeface="+mn-cs"/>
              </a:defRPr>
            </a:lvl1pPr>
            <a:lvl2pPr marL="365760" indent="-228600" algn="l" defTabSz="914400" rtl="0" eaLnBrk="1" latinLnBrk="0" hangingPunct="1">
              <a:lnSpc>
                <a:spcPct val="90000"/>
              </a:lnSpc>
              <a:spcBef>
                <a:spcPts val="500"/>
              </a:spcBef>
              <a:buClr>
                <a:schemeClr val="accent6"/>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6"/>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400" dirty="0"/>
              <a:t>Drinking water must meet State and Federal regulations before it goes into the distribution system</a:t>
            </a:r>
          </a:p>
          <a:p>
            <a:pPr algn="ctr">
              <a:buFont typeface="Arial" panose="020B0604020202020204" pitchFamily="34" charset="0"/>
              <a:buChar char="•"/>
            </a:pPr>
            <a:endParaRPr lang="en-US" sz="3600" dirty="0"/>
          </a:p>
          <a:p>
            <a:pPr marL="0" indent="0" algn="ctr">
              <a:buFont typeface="Arial" panose="020B0604020202020204" pitchFamily="34" charset="0"/>
              <a:buNone/>
            </a:pPr>
            <a:endParaRPr lang="en-US" dirty="0"/>
          </a:p>
        </p:txBody>
      </p:sp>
    </p:spTree>
    <p:extLst>
      <p:ext uri="{BB962C8B-B14F-4D97-AF65-F5344CB8AC3E}">
        <p14:creationId xmlns:p14="http://schemas.microsoft.com/office/powerpoint/2010/main" val="967599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781" y="-254788"/>
            <a:ext cx="9720072" cy="1499616"/>
          </a:xfrm>
        </p:spPr>
        <p:txBody>
          <a:bodyPr/>
          <a:lstStyle/>
          <a:p>
            <a:r>
              <a:rPr lang="en-US" dirty="0"/>
              <a:t>Water Testing Example</a:t>
            </a:r>
          </a:p>
        </p:txBody>
      </p:sp>
      <p:pic>
        <p:nvPicPr>
          <p:cNvPr id="6" name="Picture 5"/>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93205" y="5674342"/>
            <a:ext cx="1985390" cy="1183658"/>
          </a:xfrm>
          <a:prstGeom prst="rect">
            <a:avLst/>
          </a:prstGeom>
        </p:spPr>
      </p:pic>
      <p:pic>
        <p:nvPicPr>
          <p:cNvPr id="8" name="Picture 7"/>
          <p:cNvPicPr>
            <a:picLocks noChangeAspect="1"/>
          </p:cNvPicPr>
          <p:nvPr/>
        </p:nvPicPr>
        <p:blipFill>
          <a:blip r:embed="rId4"/>
          <a:stretch>
            <a:fillRect/>
          </a:stretch>
        </p:blipFill>
        <p:spPr>
          <a:xfrm>
            <a:off x="3695670" y="1941530"/>
            <a:ext cx="8144637" cy="4900784"/>
          </a:xfrm>
          <a:prstGeom prst="rect">
            <a:avLst/>
          </a:prstGeom>
        </p:spPr>
      </p:pic>
      <p:pic>
        <p:nvPicPr>
          <p:cNvPr id="10" name="Picture 9"/>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8957788">
            <a:off x="-447168" y="3568153"/>
            <a:ext cx="4620698" cy="582023"/>
          </a:xfrm>
          <a:prstGeom prst="rect">
            <a:avLst/>
          </a:prstGeom>
        </p:spPr>
      </p:pic>
      <p:pic>
        <p:nvPicPr>
          <p:cNvPr id="11" name="Picture 10"/>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194769" y="1053354"/>
            <a:ext cx="10292730" cy="807769"/>
          </a:xfrm>
          <a:prstGeom prst="rect">
            <a:avLst/>
          </a:prstGeom>
        </p:spPr>
      </p:pic>
    </p:spTree>
    <p:extLst>
      <p:ext uri="{BB962C8B-B14F-4D97-AF65-F5344CB8AC3E}">
        <p14:creationId xmlns:p14="http://schemas.microsoft.com/office/powerpoint/2010/main" val="1368272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131704" y="-162038"/>
            <a:ext cx="9815187" cy="7020038"/>
          </a:xfrm>
        </p:spPr>
      </p:pic>
      <p:sp>
        <p:nvSpPr>
          <p:cNvPr id="2" name="Title 1"/>
          <p:cNvSpPr>
            <a:spLocks noGrp="1"/>
          </p:cNvSpPr>
          <p:nvPr>
            <p:ph type="title"/>
          </p:nvPr>
        </p:nvSpPr>
        <p:spPr>
          <a:xfrm>
            <a:off x="1331260" y="208698"/>
            <a:ext cx="4491317" cy="4632243"/>
          </a:xfrm>
        </p:spPr>
        <p:txBody>
          <a:bodyPr>
            <a:normAutofit/>
          </a:bodyPr>
          <a:lstStyle/>
          <a:p>
            <a:r>
              <a:rPr lang="en-US" sz="6500" dirty="0"/>
              <a:t>Where does the water go?</a:t>
            </a:r>
          </a:p>
        </p:txBody>
      </p:sp>
    </p:spTree>
    <p:extLst>
      <p:ext uri="{BB962C8B-B14F-4D97-AF65-F5344CB8AC3E}">
        <p14:creationId xmlns:p14="http://schemas.microsoft.com/office/powerpoint/2010/main" val="5217616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Image result for wastewater treatment"/>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09550" y="0"/>
            <a:ext cx="12401550" cy="827183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209550" y="1"/>
            <a:ext cx="12401550" cy="1143000"/>
          </a:xfrm>
          <a:prstGeom prst="rect">
            <a:avLst/>
          </a:prstGeom>
          <a:solidFill>
            <a:srgbClr val="445E89"/>
          </a:solidFill>
        </p:spPr>
        <p:txBody>
          <a:bodyPr tIns="457200" bIns="0"/>
          <a:lstStyle>
            <a:lvl1pPr algn="l" defTabSz="914400" rtl="0" eaLnBrk="1" latinLnBrk="0" hangingPunct="1">
              <a:lnSpc>
                <a:spcPct val="90000"/>
              </a:lnSpc>
              <a:spcBef>
                <a:spcPct val="0"/>
              </a:spcBef>
              <a:buNone/>
              <a:defRPr sz="4400" b="1" kern="1200" cap="all" baseline="0">
                <a:solidFill>
                  <a:schemeClr val="tx1"/>
                </a:solidFill>
                <a:latin typeface="+mj-lt"/>
                <a:ea typeface="+mj-ea"/>
                <a:cs typeface="+mj-cs"/>
              </a:defRPr>
            </a:lvl1pPr>
          </a:lstStyle>
          <a:p>
            <a:pPr algn="ctr"/>
            <a:r>
              <a:rPr lang="en-US" dirty="0">
                <a:solidFill>
                  <a:schemeClr val="bg1"/>
                </a:solidFill>
              </a:rPr>
              <a:t>Wastewater Treatment</a:t>
            </a:r>
          </a:p>
        </p:txBody>
      </p:sp>
    </p:spTree>
    <p:extLst>
      <p:ext uri="{BB962C8B-B14F-4D97-AF65-F5344CB8AC3E}">
        <p14:creationId xmlns:p14="http://schemas.microsoft.com/office/powerpoint/2010/main" val="23827053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p:spPr>
        <p:txBody>
          <a:bodyPr/>
          <a:lstStyle/>
          <a:p>
            <a:pPr algn="ctr"/>
            <a:r>
              <a:rPr lang="en-US" dirty="0"/>
              <a:t>4 steps to wastewater treatment</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095043" y="1116012"/>
            <a:ext cx="10001913" cy="5510857"/>
          </a:xfrm>
        </p:spPr>
      </p:pic>
    </p:spTree>
    <p:extLst>
      <p:ext uri="{BB962C8B-B14F-4D97-AF65-F5344CB8AC3E}">
        <p14:creationId xmlns:p14="http://schemas.microsoft.com/office/powerpoint/2010/main" val="33101608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C70B"/>
                </a:solidFill>
                <a:effectLst>
                  <a:outerShdw blurRad="38100" dist="38100" dir="2700000" algn="tl">
                    <a:srgbClr val="000000">
                      <a:alpha val="43137"/>
                    </a:srgbClr>
                  </a:outerShdw>
                </a:effectLst>
              </a:rPr>
              <a:t>Thank you! </a:t>
            </a:r>
            <a:br>
              <a:rPr lang="en-US" dirty="0">
                <a:solidFill>
                  <a:srgbClr val="FFC70B"/>
                </a:solidFill>
                <a:effectLst>
                  <a:outerShdw blurRad="38100" dist="38100" dir="2700000" algn="tl">
                    <a:srgbClr val="000000">
                      <a:alpha val="43137"/>
                    </a:srgbClr>
                  </a:outerShdw>
                </a:effectLst>
              </a:rPr>
            </a:br>
            <a:r>
              <a:rPr lang="en-US" dirty="0">
                <a:solidFill>
                  <a:srgbClr val="FFC70B"/>
                </a:solidFill>
                <a:effectLst>
                  <a:outerShdw blurRad="38100" dist="38100" dir="2700000" algn="tl">
                    <a:srgbClr val="000000">
                      <a:alpha val="43137"/>
                    </a:srgbClr>
                  </a:outerShdw>
                </a:effectLst>
              </a:rPr>
              <a:t>Have a great Day!!!</a:t>
            </a:r>
          </a:p>
        </p:txBody>
      </p:sp>
    </p:spTree>
    <p:extLst>
      <p:ext uri="{BB962C8B-B14F-4D97-AF65-F5344CB8AC3E}">
        <p14:creationId xmlns:p14="http://schemas.microsoft.com/office/powerpoint/2010/main" val="1286072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Image result for spooky city"/>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813197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descr="Image result for Broad street sign"/>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221796" y="540328"/>
            <a:ext cx="9570895" cy="16272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mystery"/>
          <p:cNvPicPr>
            <a:picLocks noChangeAspect="1" noChangeArrowheads="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rot="21103503">
            <a:off x="3242847" y="1695776"/>
            <a:ext cx="7647840" cy="3731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91402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618564"/>
            <a:ext cx="7342094" cy="9789461"/>
          </a:xfrm>
        </p:spPr>
      </p:pic>
      <p:sp>
        <p:nvSpPr>
          <p:cNvPr id="6" name="TextBox 5"/>
          <p:cNvSpPr txBox="1"/>
          <p:nvPr/>
        </p:nvSpPr>
        <p:spPr>
          <a:xfrm>
            <a:off x="0" y="585216"/>
            <a:ext cx="6405602" cy="1015663"/>
          </a:xfrm>
          <a:prstGeom prst="rect">
            <a:avLst/>
          </a:prstGeom>
          <a:solidFill>
            <a:schemeClr val="bg1"/>
          </a:solidFill>
        </p:spPr>
        <p:txBody>
          <a:bodyPr wrap="square" rtlCol="0">
            <a:spAutoFit/>
          </a:bodyPr>
          <a:lstStyle/>
          <a:p>
            <a:r>
              <a:rPr lang="en-US" sz="6000" dirty="0">
                <a:latin typeface="Miriam Fixed" panose="020B0509050101010101" pitchFamily="49" charset="-79"/>
                <a:cs typeface="Miriam Fixed" panose="020B0509050101010101" pitchFamily="49" charset="-79"/>
              </a:rPr>
              <a:t>Hydrate Your</a:t>
            </a:r>
          </a:p>
        </p:txBody>
      </p:sp>
      <p:sp>
        <p:nvSpPr>
          <p:cNvPr id="7" name="TextBox 6"/>
          <p:cNvSpPr txBox="1"/>
          <p:nvPr/>
        </p:nvSpPr>
        <p:spPr>
          <a:xfrm>
            <a:off x="734786" y="1818977"/>
            <a:ext cx="4555671" cy="1015663"/>
          </a:xfrm>
          <a:prstGeom prst="rect">
            <a:avLst/>
          </a:prstGeom>
          <a:solidFill>
            <a:schemeClr val="bg1"/>
          </a:solidFill>
        </p:spPr>
        <p:txBody>
          <a:bodyPr wrap="square" rtlCol="0">
            <a:spAutoFit/>
          </a:bodyPr>
          <a:lstStyle/>
          <a:p>
            <a:r>
              <a:rPr lang="en-US" sz="6000" dirty="0">
                <a:latin typeface="Miriam Fixed" panose="020B0509050101010101" pitchFamily="49" charset="-79"/>
                <a:cs typeface="Miriam Fixed" panose="020B0509050101010101" pitchFamily="49" charset="-79"/>
              </a:rPr>
              <a:t>Career…</a:t>
            </a:r>
          </a:p>
        </p:txBody>
      </p:sp>
      <p:sp>
        <p:nvSpPr>
          <p:cNvPr id="8" name="TextBox 7"/>
          <p:cNvSpPr txBox="1"/>
          <p:nvPr/>
        </p:nvSpPr>
        <p:spPr>
          <a:xfrm>
            <a:off x="734785" y="3045214"/>
            <a:ext cx="6335486" cy="1015663"/>
          </a:xfrm>
          <a:prstGeom prst="rect">
            <a:avLst/>
          </a:prstGeom>
          <a:solidFill>
            <a:schemeClr val="bg1"/>
          </a:solidFill>
        </p:spPr>
        <p:txBody>
          <a:bodyPr wrap="square" rtlCol="0">
            <a:spAutoFit/>
          </a:bodyPr>
          <a:lstStyle/>
          <a:p>
            <a:r>
              <a:rPr lang="en-US" sz="6000" dirty="0">
                <a:latin typeface="Miriam Fixed" panose="020B0509050101010101" pitchFamily="49" charset="-79"/>
                <a:cs typeface="Miriam Fixed" panose="020B0509050101010101" pitchFamily="49" charset="-79"/>
              </a:rPr>
              <a:t>Work in Water</a:t>
            </a:r>
          </a:p>
        </p:txBody>
      </p:sp>
      <p:pic>
        <p:nvPicPr>
          <p:cNvPr id="9" name="Picture 8"/>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982635" y="5143184"/>
            <a:ext cx="3209365" cy="1913373"/>
          </a:xfrm>
          <a:prstGeom prst="rect">
            <a:avLst/>
          </a:prstGeom>
        </p:spPr>
      </p:pic>
    </p:spTree>
    <p:extLst>
      <p:ext uri="{BB962C8B-B14F-4D97-AF65-F5344CB8AC3E}">
        <p14:creationId xmlns:p14="http://schemas.microsoft.com/office/powerpoint/2010/main" val="37510998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image00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5346" y="1893763"/>
            <a:ext cx="3744516" cy="4526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ular Callout 3"/>
          <p:cNvSpPr/>
          <p:nvPr/>
        </p:nvSpPr>
        <p:spPr>
          <a:xfrm>
            <a:off x="4854187" y="309891"/>
            <a:ext cx="6787353" cy="3167743"/>
          </a:xfrm>
          <a:prstGeom prst="wedgeRectCallout">
            <a:avLst>
              <a:gd name="adj1" fmla="val -73390"/>
              <a:gd name="adj2" fmla="val 55331"/>
            </a:avLst>
          </a:prstGeom>
          <a:solidFill>
            <a:schemeClr val="bg1"/>
          </a:solidFill>
          <a:ln w="38100">
            <a:solidFill>
              <a:srgbClr val="445E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6000" b="0" dirty="0">
                <a:latin typeface="Tw Cen MT Condensed" panose="020B0606020104020203" pitchFamily="34" charset="0"/>
              </a:rPr>
              <a:t>Operator</a:t>
            </a:r>
          </a:p>
        </p:txBody>
      </p:sp>
      <p:sp>
        <p:nvSpPr>
          <p:cNvPr id="3" name="Content Placeholder 2"/>
          <p:cNvSpPr>
            <a:spLocks noGrp="1"/>
          </p:cNvSpPr>
          <p:nvPr>
            <p:ph idx="1"/>
          </p:nvPr>
        </p:nvSpPr>
        <p:spPr>
          <a:xfrm>
            <a:off x="4812524" y="5690376"/>
            <a:ext cx="4119372" cy="974403"/>
          </a:xfrm>
        </p:spPr>
        <p:txBody>
          <a:bodyPr>
            <a:normAutofit fontScale="77500" lnSpcReduction="20000"/>
          </a:bodyPr>
          <a:lstStyle/>
          <a:p>
            <a:pPr marL="0" indent="0">
              <a:buNone/>
            </a:pPr>
            <a:r>
              <a:rPr lang="en-US" dirty="0">
                <a:latin typeface="Calibri" panose="020F0502020204030204" pitchFamily="34" charset="0"/>
              </a:rPr>
              <a:t>Jamie Belden</a:t>
            </a:r>
            <a:br>
              <a:rPr lang="en-US" dirty="0">
                <a:latin typeface="Calibri" panose="020F0502020204030204" pitchFamily="34" charset="0"/>
              </a:rPr>
            </a:br>
            <a:r>
              <a:rPr lang="en-US" dirty="0">
                <a:latin typeface="Calibri" panose="020F0502020204030204" pitchFamily="34" charset="0"/>
              </a:rPr>
              <a:t>Wastewater Treatment Plant Operator City of Wichita</a:t>
            </a:r>
            <a:br>
              <a:rPr lang="en-US" dirty="0">
                <a:latin typeface="Calibri" panose="020F0502020204030204" pitchFamily="34" charset="0"/>
              </a:rPr>
            </a:br>
            <a:r>
              <a:rPr lang="en-US" sz="1800" dirty="0">
                <a:latin typeface="Calibri" panose="020F0502020204030204" pitchFamily="34" charset="0"/>
              </a:rPr>
              <a:t>(City of Rose Hill pictured)</a:t>
            </a:r>
          </a:p>
        </p:txBody>
      </p:sp>
      <p:sp>
        <p:nvSpPr>
          <p:cNvPr id="5" name="TextBox 4"/>
          <p:cNvSpPr txBox="1"/>
          <p:nvPr/>
        </p:nvSpPr>
        <p:spPr>
          <a:xfrm>
            <a:off x="4768644" y="404470"/>
            <a:ext cx="6872896" cy="3108543"/>
          </a:xfrm>
          <a:prstGeom prst="rect">
            <a:avLst/>
          </a:prstGeom>
          <a:noFill/>
        </p:spPr>
        <p:txBody>
          <a:bodyPr wrap="square" rtlCol="0">
            <a:spAutoFit/>
          </a:bodyPr>
          <a:lstStyle/>
          <a:p>
            <a:pPr algn="ctr"/>
            <a:r>
              <a:rPr lang="en-US" sz="2800" dirty="0">
                <a:latin typeface="Calibri" panose="020F0502020204030204" pitchFamily="34" charset="0"/>
              </a:rPr>
              <a:t>Recycling is more than pop cans and plastic bottles. </a:t>
            </a:r>
            <a:r>
              <a:rPr lang="en-US" sz="2800" b="1" dirty="0">
                <a:latin typeface="Calibri" panose="020F0502020204030204" pitchFamily="34" charset="0"/>
              </a:rPr>
              <a:t>We recycle water</a:t>
            </a:r>
            <a:r>
              <a:rPr lang="en-US" sz="2800" dirty="0">
                <a:latin typeface="Calibri" panose="020F0502020204030204" pitchFamily="34" charset="0"/>
              </a:rPr>
              <a:t>. There is no new water being made, so we have to recycle what we have. At a wastewater treatment plant that’s what we do. We turn wastewater into clean water and put it back into nature to get used by someone else. </a:t>
            </a:r>
          </a:p>
        </p:txBody>
      </p:sp>
      <p:pic>
        <p:nvPicPr>
          <p:cNvPr id="6" name="Picture 5"/>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63116" y="5706813"/>
            <a:ext cx="1579260" cy="941530"/>
          </a:xfrm>
          <a:prstGeom prst="rect">
            <a:avLst/>
          </a:prstGeom>
        </p:spPr>
      </p:pic>
      <p:pic>
        <p:nvPicPr>
          <p:cNvPr id="1026" name="Picture 1" descr="image00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54187" y="3672577"/>
            <a:ext cx="3014101" cy="200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89551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3827" y="2600437"/>
            <a:ext cx="6039097" cy="388214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ular Callout 3"/>
          <p:cNvSpPr/>
          <p:nvPr/>
        </p:nvSpPr>
        <p:spPr>
          <a:xfrm>
            <a:off x="6465140" y="268948"/>
            <a:ext cx="5110843" cy="3167743"/>
          </a:xfrm>
          <a:prstGeom prst="wedgeRectCallout">
            <a:avLst>
              <a:gd name="adj1" fmla="val -125255"/>
              <a:gd name="adj2" fmla="val 72279"/>
            </a:avLst>
          </a:prstGeom>
          <a:solidFill>
            <a:schemeClr val="bg1"/>
          </a:solidFill>
          <a:ln w="38100">
            <a:solidFill>
              <a:srgbClr val="445E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6000" b="0" dirty="0">
                <a:latin typeface="Tw Cen MT Condensed" panose="020B0606020104020203" pitchFamily="34" charset="0"/>
              </a:rPr>
              <a:t>Chemist</a:t>
            </a:r>
          </a:p>
        </p:txBody>
      </p:sp>
      <p:sp>
        <p:nvSpPr>
          <p:cNvPr id="3" name="Content Placeholder 2"/>
          <p:cNvSpPr>
            <a:spLocks noGrp="1"/>
          </p:cNvSpPr>
          <p:nvPr>
            <p:ph idx="1"/>
          </p:nvPr>
        </p:nvSpPr>
        <p:spPr>
          <a:xfrm>
            <a:off x="6388803" y="5285539"/>
            <a:ext cx="3227638" cy="1362804"/>
          </a:xfrm>
        </p:spPr>
        <p:txBody>
          <a:bodyPr>
            <a:normAutofit/>
          </a:bodyPr>
          <a:lstStyle/>
          <a:p>
            <a:pPr marL="0" indent="0">
              <a:buNone/>
            </a:pPr>
            <a:r>
              <a:rPr lang="en-US" dirty="0" err="1">
                <a:latin typeface="Calibri" panose="020F0502020204030204" pitchFamily="34" charset="0"/>
              </a:rPr>
              <a:t>Rwei</a:t>
            </a:r>
            <a:r>
              <a:rPr lang="en-US" dirty="0">
                <a:latin typeface="Calibri" panose="020F0502020204030204" pitchFamily="34" charset="0"/>
              </a:rPr>
              <a:t>-Ying </a:t>
            </a:r>
            <a:r>
              <a:rPr lang="en-US" dirty="0" err="1">
                <a:latin typeface="Calibri" panose="020F0502020204030204" pitchFamily="34" charset="0"/>
              </a:rPr>
              <a:t>Trefz</a:t>
            </a:r>
            <a:br>
              <a:rPr lang="en-US" dirty="0">
                <a:latin typeface="Calibri" panose="020F0502020204030204" pitchFamily="34" charset="0"/>
              </a:rPr>
            </a:br>
            <a:r>
              <a:rPr lang="en-US" dirty="0">
                <a:latin typeface="Calibri" panose="020F0502020204030204" pitchFamily="34" charset="0"/>
              </a:rPr>
              <a:t>Chemist</a:t>
            </a:r>
            <a:br>
              <a:rPr lang="en-US" dirty="0">
                <a:latin typeface="Calibri" panose="020F0502020204030204" pitchFamily="34" charset="0"/>
              </a:rPr>
            </a:br>
            <a:r>
              <a:rPr lang="en-US" dirty="0">
                <a:latin typeface="Calibri" panose="020F0502020204030204" pitchFamily="34" charset="0"/>
              </a:rPr>
              <a:t>City of Wichita</a:t>
            </a:r>
          </a:p>
        </p:txBody>
      </p:sp>
      <p:sp>
        <p:nvSpPr>
          <p:cNvPr id="5" name="TextBox 4"/>
          <p:cNvSpPr txBox="1"/>
          <p:nvPr/>
        </p:nvSpPr>
        <p:spPr>
          <a:xfrm>
            <a:off x="6589919" y="328148"/>
            <a:ext cx="4861284" cy="3108543"/>
          </a:xfrm>
          <a:prstGeom prst="rect">
            <a:avLst/>
          </a:prstGeom>
          <a:noFill/>
        </p:spPr>
        <p:txBody>
          <a:bodyPr wrap="square" rtlCol="0">
            <a:spAutoFit/>
          </a:bodyPr>
          <a:lstStyle/>
          <a:p>
            <a:pPr algn="ctr"/>
            <a:r>
              <a:rPr lang="en-US" sz="2800" dirty="0">
                <a:latin typeface="Calibri" panose="020F0502020204030204" pitchFamily="34" charset="0"/>
              </a:rPr>
              <a:t>Working in a wastewater laboratory is challenging and interesting. With a wide variety of analytical work needed to evaluate processes and meet discharge permit regulations, </a:t>
            </a:r>
            <a:r>
              <a:rPr lang="en-US" sz="2800" b="1" dirty="0">
                <a:latin typeface="Calibri" panose="020F0502020204030204" pitchFamily="34" charset="0"/>
              </a:rPr>
              <a:t>you will never be bored.</a:t>
            </a:r>
          </a:p>
        </p:txBody>
      </p:sp>
      <p:pic>
        <p:nvPicPr>
          <p:cNvPr id="6" name="Picture 5"/>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63116" y="5706813"/>
            <a:ext cx="1579260" cy="941530"/>
          </a:xfrm>
          <a:prstGeom prst="rect">
            <a:avLst/>
          </a:prstGeom>
        </p:spPr>
      </p:pic>
    </p:spTree>
    <p:extLst>
      <p:ext uri="{BB962C8B-B14F-4D97-AF65-F5344CB8AC3E}">
        <p14:creationId xmlns:p14="http://schemas.microsoft.com/office/powerpoint/2010/main" val="7613144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38150" y="2313553"/>
            <a:ext cx="3698614" cy="3698614"/>
          </a:xfrm>
          <a:prstGeom prst="rect">
            <a:avLst/>
          </a:prstGeom>
        </p:spPr>
      </p:pic>
      <p:sp>
        <p:nvSpPr>
          <p:cNvPr id="2" name="Title 1"/>
          <p:cNvSpPr>
            <a:spLocks noGrp="1"/>
          </p:cNvSpPr>
          <p:nvPr>
            <p:ph type="title"/>
          </p:nvPr>
        </p:nvSpPr>
        <p:spPr/>
        <p:txBody>
          <a:bodyPr>
            <a:normAutofit/>
          </a:bodyPr>
          <a:lstStyle/>
          <a:p>
            <a:r>
              <a:rPr lang="en-US" sz="6000" b="0" dirty="0">
                <a:latin typeface="Tw Cen MT Condensed" panose="020B0606020104020203" pitchFamily="34" charset="0"/>
              </a:rPr>
              <a:t>Communications</a:t>
            </a:r>
          </a:p>
        </p:txBody>
      </p:sp>
      <p:sp>
        <p:nvSpPr>
          <p:cNvPr id="3" name="Content Placeholder 2"/>
          <p:cNvSpPr>
            <a:spLocks noGrp="1"/>
          </p:cNvSpPr>
          <p:nvPr>
            <p:ph idx="1"/>
          </p:nvPr>
        </p:nvSpPr>
        <p:spPr>
          <a:xfrm>
            <a:off x="4136764" y="4544702"/>
            <a:ext cx="3560087" cy="1337482"/>
          </a:xfrm>
        </p:spPr>
        <p:txBody>
          <a:bodyPr>
            <a:normAutofit fontScale="92500" lnSpcReduction="20000"/>
          </a:bodyPr>
          <a:lstStyle/>
          <a:p>
            <a:pPr marL="0" indent="0">
              <a:buNone/>
            </a:pPr>
            <a:r>
              <a:rPr lang="en-US" dirty="0">
                <a:latin typeface="Calibri" panose="020F0502020204030204" pitchFamily="34" charset="0"/>
              </a:rPr>
              <a:t>Mandy Cawby</a:t>
            </a:r>
            <a:br>
              <a:rPr lang="en-US" dirty="0">
                <a:latin typeface="Calibri" panose="020F0502020204030204" pitchFamily="34" charset="0"/>
              </a:rPr>
            </a:br>
            <a:r>
              <a:rPr lang="en-US" dirty="0">
                <a:latin typeface="Calibri" panose="020F0502020204030204" pitchFamily="34" charset="0"/>
              </a:rPr>
              <a:t>Customer Relations Director</a:t>
            </a:r>
            <a:br>
              <a:rPr lang="en-US" dirty="0">
                <a:latin typeface="Calibri" panose="020F0502020204030204" pitchFamily="34" charset="0"/>
              </a:rPr>
            </a:br>
            <a:r>
              <a:rPr lang="en-US" dirty="0" err="1">
                <a:latin typeface="Calibri" panose="020F0502020204030204" pitchFamily="34" charset="0"/>
              </a:rPr>
              <a:t>WaterOne</a:t>
            </a:r>
            <a:endParaRPr lang="en-US" dirty="0">
              <a:latin typeface="Calibri" panose="020F0502020204030204" pitchFamily="34" charset="0"/>
            </a:endParaRPr>
          </a:p>
        </p:txBody>
      </p:sp>
      <p:sp>
        <p:nvSpPr>
          <p:cNvPr id="4" name="Rectangular Callout 3"/>
          <p:cNvSpPr/>
          <p:nvPr/>
        </p:nvSpPr>
        <p:spPr>
          <a:xfrm>
            <a:off x="5884164" y="702128"/>
            <a:ext cx="5110843" cy="3167743"/>
          </a:xfrm>
          <a:prstGeom prst="wedgeRectCallout">
            <a:avLst>
              <a:gd name="adj1" fmla="val -93314"/>
              <a:gd name="adj2" fmla="val 61362"/>
            </a:avLst>
          </a:prstGeom>
          <a:solidFill>
            <a:schemeClr val="bg1"/>
          </a:solidFill>
          <a:ln w="38100">
            <a:solidFill>
              <a:srgbClr val="445E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890042" y="702128"/>
            <a:ext cx="5104965" cy="3108543"/>
          </a:xfrm>
          <a:prstGeom prst="rect">
            <a:avLst/>
          </a:prstGeom>
          <a:noFill/>
        </p:spPr>
        <p:txBody>
          <a:bodyPr wrap="square" rtlCol="0">
            <a:spAutoFit/>
          </a:bodyPr>
          <a:lstStyle/>
          <a:p>
            <a:pPr algn="ctr"/>
            <a:r>
              <a:rPr lang="en-US" sz="2800" dirty="0">
                <a:latin typeface="Calibri" panose="020F0502020204030204" pitchFamily="34" charset="0"/>
              </a:rPr>
              <a:t>When you pick a career you want to thinks about </a:t>
            </a:r>
            <a:r>
              <a:rPr lang="en-US" sz="2800" b="1" i="1" dirty="0">
                <a:latin typeface="Calibri" panose="020F0502020204030204" pitchFamily="34" charset="0"/>
              </a:rPr>
              <a:t>what</a:t>
            </a:r>
            <a:r>
              <a:rPr lang="en-US" sz="2800" dirty="0">
                <a:latin typeface="Calibri" panose="020F0502020204030204" pitchFamily="34" charset="0"/>
              </a:rPr>
              <a:t> you want to do as well as </a:t>
            </a:r>
            <a:r>
              <a:rPr lang="en-US" sz="2800" b="1" i="1" dirty="0">
                <a:latin typeface="Calibri" panose="020F0502020204030204" pitchFamily="34" charset="0"/>
              </a:rPr>
              <a:t>where</a:t>
            </a:r>
            <a:r>
              <a:rPr lang="en-US" sz="2800" dirty="0">
                <a:latin typeface="Calibri" panose="020F0502020204030204" pitchFamily="34" charset="0"/>
              </a:rPr>
              <a:t> you want to do it. Doing PR in the water industry is challenging, exciting and significant. You’re </a:t>
            </a:r>
            <a:r>
              <a:rPr lang="en-US" sz="2800" dirty="0" err="1">
                <a:latin typeface="Calibri" panose="020F0502020204030204" pitchFamily="34" charset="0"/>
              </a:rPr>
              <a:t>repping</a:t>
            </a:r>
            <a:r>
              <a:rPr lang="en-US" sz="2800" dirty="0">
                <a:latin typeface="Calibri" panose="020F0502020204030204" pitchFamily="34" charset="0"/>
              </a:rPr>
              <a:t> the </a:t>
            </a:r>
            <a:r>
              <a:rPr lang="en-US" sz="2800" b="1" dirty="0">
                <a:latin typeface="Calibri" panose="020F0502020204030204" pitchFamily="34" charset="0"/>
              </a:rPr>
              <a:t>greatest commodity on earth</a:t>
            </a:r>
            <a:r>
              <a:rPr lang="en-US" sz="2800" dirty="0">
                <a:latin typeface="Calibri" panose="020F0502020204030204" pitchFamily="34" charset="0"/>
              </a:rPr>
              <a:t>. </a:t>
            </a:r>
          </a:p>
        </p:txBody>
      </p:sp>
      <p:pic>
        <p:nvPicPr>
          <p:cNvPr id="6" name="Picture 5"/>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63116" y="5706813"/>
            <a:ext cx="1579260" cy="941530"/>
          </a:xfrm>
          <a:prstGeom prst="rect">
            <a:avLst/>
          </a:prstGeom>
        </p:spPr>
      </p:pic>
    </p:spTree>
    <p:extLst>
      <p:ext uri="{BB962C8B-B14F-4D97-AF65-F5344CB8AC3E}">
        <p14:creationId xmlns:p14="http://schemas.microsoft.com/office/powerpoint/2010/main" val="184914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t="-261"/>
          <a:stretch/>
        </p:blipFill>
        <p:spPr>
          <a:xfrm>
            <a:off x="669809" y="2331812"/>
            <a:ext cx="4565579" cy="4043647"/>
          </a:xfrm>
          <a:prstGeom prst="rect">
            <a:avLst/>
          </a:prstGeom>
        </p:spPr>
      </p:pic>
      <p:sp>
        <p:nvSpPr>
          <p:cNvPr id="2" name="Title 1"/>
          <p:cNvSpPr>
            <a:spLocks noGrp="1"/>
          </p:cNvSpPr>
          <p:nvPr>
            <p:ph type="title"/>
          </p:nvPr>
        </p:nvSpPr>
        <p:spPr/>
        <p:txBody>
          <a:bodyPr>
            <a:normAutofit/>
          </a:bodyPr>
          <a:lstStyle/>
          <a:p>
            <a:r>
              <a:rPr lang="en-US" sz="6000" b="0" dirty="0">
                <a:latin typeface="Tw Cen MT Condensed" panose="020B0606020104020203" pitchFamily="34" charset="0"/>
              </a:rPr>
              <a:t>Regulator</a:t>
            </a:r>
          </a:p>
        </p:txBody>
      </p:sp>
      <p:sp>
        <p:nvSpPr>
          <p:cNvPr id="3" name="Content Placeholder 2"/>
          <p:cNvSpPr>
            <a:spLocks noGrp="1"/>
          </p:cNvSpPr>
          <p:nvPr>
            <p:ph idx="1"/>
          </p:nvPr>
        </p:nvSpPr>
        <p:spPr>
          <a:xfrm>
            <a:off x="5176459" y="4864327"/>
            <a:ext cx="5567741" cy="1027676"/>
          </a:xfrm>
        </p:spPr>
        <p:txBody>
          <a:bodyPr>
            <a:normAutofit fontScale="77500" lnSpcReduction="20000"/>
          </a:bodyPr>
          <a:lstStyle/>
          <a:p>
            <a:pPr marL="0" indent="0">
              <a:buNone/>
            </a:pPr>
            <a:r>
              <a:rPr lang="en-US" dirty="0">
                <a:latin typeface="Calibri" panose="020F0502020204030204" pitchFamily="34" charset="0"/>
              </a:rPr>
              <a:t>Andrew Hare</a:t>
            </a:r>
            <a:br>
              <a:rPr lang="en-US" dirty="0">
                <a:latin typeface="Calibri" panose="020F0502020204030204" pitchFamily="34" charset="0"/>
              </a:rPr>
            </a:br>
            <a:r>
              <a:rPr lang="en-US" dirty="0">
                <a:latin typeface="Calibri" panose="020F0502020204030204" pitchFamily="34" charset="0"/>
              </a:rPr>
              <a:t>Capacity Development &amp; Enforcement</a:t>
            </a:r>
            <a:br>
              <a:rPr lang="en-US" dirty="0">
                <a:latin typeface="Calibri" panose="020F0502020204030204" pitchFamily="34" charset="0"/>
              </a:rPr>
            </a:br>
            <a:r>
              <a:rPr lang="en-US" dirty="0">
                <a:latin typeface="Calibri" panose="020F0502020204030204" pitchFamily="34" charset="0"/>
              </a:rPr>
              <a:t>Kansas Department of Health &amp; Environment</a:t>
            </a:r>
          </a:p>
        </p:txBody>
      </p:sp>
      <p:sp>
        <p:nvSpPr>
          <p:cNvPr id="4" name="Rectangular Callout 3"/>
          <p:cNvSpPr/>
          <p:nvPr/>
        </p:nvSpPr>
        <p:spPr>
          <a:xfrm>
            <a:off x="5923128" y="563837"/>
            <a:ext cx="5446492" cy="3789799"/>
          </a:xfrm>
          <a:prstGeom prst="wedgeRectCallout">
            <a:avLst>
              <a:gd name="adj1" fmla="val -96619"/>
              <a:gd name="adj2" fmla="val 44352"/>
            </a:avLst>
          </a:prstGeom>
          <a:solidFill>
            <a:schemeClr val="bg1"/>
          </a:solidFill>
          <a:ln w="38100">
            <a:solidFill>
              <a:srgbClr val="445E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101601" y="629016"/>
            <a:ext cx="5268019" cy="3539430"/>
          </a:xfrm>
          <a:prstGeom prst="rect">
            <a:avLst/>
          </a:prstGeom>
          <a:noFill/>
        </p:spPr>
        <p:txBody>
          <a:bodyPr wrap="square" rtlCol="0">
            <a:spAutoFit/>
          </a:bodyPr>
          <a:lstStyle/>
          <a:p>
            <a:pPr algn="ctr"/>
            <a:r>
              <a:rPr lang="en-US" sz="2800" dirty="0">
                <a:latin typeface="Calibri" panose="020F0502020204030204" pitchFamily="34" charset="0"/>
              </a:rPr>
              <a:t>My job affords me the opportunity to </a:t>
            </a:r>
            <a:r>
              <a:rPr lang="en-US" sz="2800" b="1" dirty="0">
                <a:latin typeface="Calibri" panose="020F0502020204030204" pitchFamily="34" charset="0"/>
              </a:rPr>
              <a:t>protect</a:t>
            </a:r>
            <a:r>
              <a:rPr lang="en-US" sz="2800" dirty="0">
                <a:latin typeface="Calibri" panose="020F0502020204030204" pitchFamily="34" charset="0"/>
              </a:rPr>
              <a:t> both the </a:t>
            </a:r>
            <a:r>
              <a:rPr lang="en-US" sz="2800" b="1" dirty="0">
                <a:latin typeface="Calibri" panose="020F0502020204030204" pitchFamily="34" charset="0"/>
              </a:rPr>
              <a:t>public and environmental health</a:t>
            </a:r>
            <a:r>
              <a:rPr lang="en-US" sz="2800" dirty="0">
                <a:latin typeface="Calibri" panose="020F0502020204030204" pitchFamily="34" charset="0"/>
              </a:rPr>
              <a:t>. I accomplish this by </a:t>
            </a:r>
            <a:r>
              <a:rPr lang="en-US" sz="2800" b="1" dirty="0">
                <a:latin typeface="Calibri" panose="020F0502020204030204" pitchFamily="34" charset="0"/>
              </a:rPr>
              <a:t>enforcing</a:t>
            </a:r>
            <a:r>
              <a:rPr lang="en-US" sz="2800" dirty="0">
                <a:latin typeface="Calibri" panose="020F0502020204030204" pitchFamily="34" charset="0"/>
              </a:rPr>
              <a:t> regulations and providing </a:t>
            </a:r>
            <a:r>
              <a:rPr lang="en-US" sz="2800" b="1" dirty="0">
                <a:latin typeface="Calibri" panose="020F0502020204030204" pitchFamily="34" charset="0"/>
              </a:rPr>
              <a:t>technical and financial assistance</a:t>
            </a:r>
            <a:r>
              <a:rPr lang="en-US" sz="2800" dirty="0">
                <a:latin typeface="Calibri" panose="020F0502020204030204" pitchFamily="34" charset="0"/>
              </a:rPr>
              <a:t>. My job challenges me to develop </a:t>
            </a:r>
            <a:r>
              <a:rPr lang="en-US" sz="2800" b="1" dirty="0">
                <a:latin typeface="Calibri" panose="020F0502020204030204" pitchFamily="34" charset="0"/>
              </a:rPr>
              <a:t>creative approaches </a:t>
            </a:r>
            <a:r>
              <a:rPr lang="en-US" sz="2800" dirty="0">
                <a:latin typeface="Calibri" panose="020F0502020204030204" pitchFamily="34" charset="0"/>
              </a:rPr>
              <a:t>to achieve compliance</a:t>
            </a:r>
          </a:p>
        </p:txBody>
      </p:sp>
      <p:pic>
        <p:nvPicPr>
          <p:cNvPr id="6" name="Picture 5"/>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63116" y="5706813"/>
            <a:ext cx="1579260" cy="941530"/>
          </a:xfrm>
          <a:prstGeom prst="rect">
            <a:avLst/>
          </a:prstGeom>
        </p:spPr>
      </p:pic>
    </p:spTree>
    <p:extLst>
      <p:ext uri="{BB962C8B-B14F-4D97-AF65-F5344CB8AC3E}">
        <p14:creationId xmlns:p14="http://schemas.microsoft.com/office/powerpoint/2010/main" val="25933576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31758" y="1518584"/>
            <a:ext cx="3811680" cy="5082241"/>
          </a:xfrm>
          <a:prstGeom prst="rect">
            <a:avLst/>
          </a:prstGeom>
        </p:spPr>
      </p:pic>
      <p:sp>
        <p:nvSpPr>
          <p:cNvPr id="4" name="Rectangular Callout 3"/>
          <p:cNvSpPr/>
          <p:nvPr/>
        </p:nvSpPr>
        <p:spPr>
          <a:xfrm>
            <a:off x="5884164" y="805218"/>
            <a:ext cx="5962093" cy="3539430"/>
          </a:xfrm>
          <a:prstGeom prst="wedgeRectCallout">
            <a:avLst>
              <a:gd name="adj1" fmla="val -87298"/>
              <a:gd name="adj2" fmla="val 12205"/>
            </a:avLst>
          </a:prstGeom>
          <a:solidFill>
            <a:schemeClr val="bg1"/>
          </a:solidFill>
          <a:ln w="38100">
            <a:solidFill>
              <a:srgbClr val="445E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6000" b="0" dirty="0">
                <a:latin typeface="Tw Cen MT Condensed" panose="020B0606020104020203" pitchFamily="34" charset="0"/>
              </a:rPr>
              <a:t>Biologist</a:t>
            </a:r>
          </a:p>
        </p:txBody>
      </p:sp>
      <p:sp>
        <p:nvSpPr>
          <p:cNvPr id="3" name="Content Placeholder 2"/>
          <p:cNvSpPr>
            <a:spLocks noGrp="1"/>
          </p:cNvSpPr>
          <p:nvPr>
            <p:ph idx="1"/>
          </p:nvPr>
        </p:nvSpPr>
        <p:spPr>
          <a:xfrm>
            <a:off x="4643438" y="5157788"/>
            <a:ext cx="5929312" cy="1208722"/>
          </a:xfrm>
        </p:spPr>
        <p:txBody>
          <a:bodyPr>
            <a:normAutofit fontScale="85000" lnSpcReduction="20000"/>
          </a:bodyPr>
          <a:lstStyle/>
          <a:p>
            <a:pPr marL="0" indent="0">
              <a:buNone/>
            </a:pPr>
            <a:r>
              <a:rPr lang="en-US" dirty="0">
                <a:latin typeface="Calibri" panose="020F0502020204030204" pitchFamily="34" charset="0"/>
              </a:rPr>
              <a:t>Jessica Mounts</a:t>
            </a:r>
            <a:br>
              <a:rPr lang="en-US" dirty="0">
                <a:latin typeface="Calibri" panose="020F0502020204030204" pitchFamily="34" charset="0"/>
              </a:rPr>
            </a:br>
            <a:r>
              <a:rPr lang="en-US" dirty="0">
                <a:latin typeface="Calibri" panose="020F0502020204030204" pitchFamily="34" charset="0"/>
              </a:rPr>
              <a:t>Fisheries Biologist</a:t>
            </a:r>
            <a:br>
              <a:rPr lang="en-US" dirty="0">
                <a:latin typeface="Calibri" panose="020F0502020204030204" pitchFamily="34" charset="0"/>
              </a:rPr>
            </a:br>
            <a:r>
              <a:rPr lang="en-US" dirty="0">
                <a:latin typeface="Calibri" panose="020F0502020204030204" pitchFamily="34" charset="0"/>
              </a:rPr>
              <a:t>Kansas Department of Wildlife, Parks &amp; Tourism</a:t>
            </a:r>
          </a:p>
        </p:txBody>
      </p:sp>
      <p:sp>
        <p:nvSpPr>
          <p:cNvPr id="5" name="TextBox 4"/>
          <p:cNvSpPr txBox="1"/>
          <p:nvPr/>
        </p:nvSpPr>
        <p:spPr>
          <a:xfrm>
            <a:off x="5890042" y="805218"/>
            <a:ext cx="5956215" cy="3539430"/>
          </a:xfrm>
          <a:prstGeom prst="rect">
            <a:avLst/>
          </a:prstGeom>
          <a:noFill/>
        </p:spPr>
        <p:txBody>
          <a:bodyPr wrap="square" rtlCol="0">
            <a:spAutoFit/>
          </a:bodyPr>
          <a:lstStyle/>
          <a:p>
            <a:pPr algn="ctr"/>
            <a:r>
              <a:rPr lang="en-US" sz="2800" dirty="0">
                <a:latin typeface="Calibri" panose="020F0502020204030204" pitchFamily="34" charset="0"/>
              </a:rPr>
              <a:t>Biologists find a balance between ecology and sociology. </a:t>
            </a:r>
            <a:r>
              <a:rPr lang="en-US" sz="2800" b="1" dirty="0">
                <a:latin typeface="Calibri" panose="020F0502020204030204" pitchFamily="34" charset="0"/>
              </a:rPr>
              <a:t>We connect people to natural resources</a:t>
            </a:r>
            <a:r>
              <a:rPr lang="en-US" sz="2800" dirty="0">
                <a:latin typeface="Calibri" panose="020F0502020204030204" pitchFamily="34" charset="0"/>
              </a:rPr>
              <a:t>. I have been drawn to water since I was very young. The </a:t>
            </a:r>
            <a:r>
              <a:rPr lang="en-US" sz="2800" b="1" dirty="0">
                <a:latin typeface="Calibri" panose="020F0502020204030204" pitchFamily="34" charset="0"/>
              </a:rPr>
              <a:t>mystery</a:t>
            </a:r>
            <a:r>
              <a:rPr lang="en-US" sz="2800" dirty="0">
                <a:latin typeface="Calibri" panose="020F0502020204030204" pitchFamily="34" charset="0"/>
              </a:rPr>
              <a:t> of what goes on beneath the surface, combined with the interactions between land and water continues to fascinate me. </a:t>
            </a:r>
          </a:p>
        </p:txBody>
      </p:sp>
      <p:pic>
        <p:nvPicPr>
          <p:cNvPr id="7" name="Picture 6"/>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63116" y="5706813"/>
            <a:ext cx="1579260" cy="941530"/>
          </a:xfrm>
          <a:prstGeom prst="rect">
            <a:avLst/>
          </a:prstGeom>
        </p:spPr>
      </p:pic>
    </p:spTree>
    <p:extLst>
      <p:ext uri="{BB962C8B-B14F-4D97-AF65-F5344CB8AC3E}">
        <p14:creationId xmlns:p14="http://schemas.microsoft.com/office/powerpoint/2010/main" val="2157607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9727" y="2167998"/>
            <a:ext cx="3356723" cy="4222219"/>
          </a:xfrm>
          <a:prstGeom prst="rect">
            <a:avLst/>
          </a:prstGeom>
        </p:spPr>
      </p:pic>
      <p:sp>
        <p:nvSpPr>
          <p:cNvPr id="4" name="Rectangular Callout 3"/>
          <p:cNvSpPr/>
          <p:nvPr/>
        </p:nvSpPr>
        <p:spPr>
          <a:xfrm>
            <a:off x="5884164" y="702128"/>
            <a:ext cx="5110843" cy="2426835"/>
          </a:xfrm>
          <a:prstGeom prst="wedgeRectCallout">
            <a:avLst>
              <a:gd name="adj1" fmla="val -115561"/>
              <a:gd name="adj2" fmla="val 58446"/>
            </a:avLst>
          </a:prstGeom>
          <a:solidFill>
            <a:schemeClr val="bg1"/>
          </a:solidFill>
          <a:ln w="38100">
            <a:solidFill>
              <a:srgbClr val="445E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6000" b="0" dirty="0">
                <a:latin typeface="Tw Cen MT Condensed" panose="020B0606020104020203" pitchFamily="34" charset="0"/>
              </a:rPr>
              <a:t>Engineer</a:t>
            </a:r>
          </a:p>
        </p:txBody>
      </p:sp>
      <p:sp>
        <p:nvSpPr>
          <p:cNvPr id="3" name="Content Placeholder 2"/>
          <p:cNvSpPr>
            <a:spLocks noGrp="1"/>
          </p:cNvSpPr>
          <p:nvPr>
            <p:ph idx="1"/>
          </p:nvPr>
        </p:nvSpPr>
        <p:spPr>
          <a:xfrm>
            <a:off x="4226450" y="5429251"/>
            <a:ext cx="4403200" cy="1052791"/>
          </a:xfrm>
        </p:spPr>
        <p:txBody>
          <a:bodyPr>
            <a:normAutofit fontScale="92500" lnSpcReduction="10000"/>
          </a:bodyPr>
          <a:lstStyle/>
          <a:p>
            <a:pPr marL="0" indent="0">
              <a:buNone/>
            </a:pPr>
            <a:r>
              <a:rPr lang="en-US" dirty="0">
                <a:latin typeface="Calibri" panose="020F0502020204030204" pitchFamily="34" charset="0"/>
              </a:rPr>
              <a:t>Jerry Blaine</a:t>
            </a:r>
            <a:br>
              <a:rPr lang="en-US" dirty="0">
                <a:latin typeface="Calibri" panose="020F0502020204030204" pitchFamily="34" charset="0"/>
              </a:rPr>
            </a:br>
            <a:r>
              <a:rPr lang="en-US" dirty="0">
                <a:latin typeface="Calibri" panose="020F0502020204030204" pitchFamily="34" charset="0"/>
              </a:rPr>
              <a:t>City of Wichita Engineer (Retired)</a:t>
            </a:r>
          </a:p>
        </p:txBody>
      </p:sp>
      <p:sp>
        <p:nvSpPr>
          <p:cNvPr id="5" name="TextBox 4"/>
          <p:cNvSpPr txBox="1"/>
          <p:nvPr/>
        </p:nvSpPr>
        <p:spPr>
          <a:xfrm>
            <a:off x="5884164" y="977266"/>
            <a:ext cx="5104965" cy="1815882"/>
          </a:xfrm>
          <a:prstGeom prst="rect">
            <a:avLst/>
          </a:prstGeom>
          <a:noFill/>
        </p:spPr>
        <p:txBody>
          <a:bodyPr wrap="square" rtlCol="0">
            <a:spAutoFit/>
          </a:bodyPr>
          <a:lstStyle/>
          <a:p>
            <a:pPr algn="ctr"/>
            <a:r>
              <a:rPr lang="en-US" sz="2800" dirty="0">
                <a:latin typeface="Calibri" panose="020F0502020204030204" pitchFamily="34" charset="0"/>
              </a:rPr>
              <a:t>I help design and build water supply systems. I feel like I’m doing something important for the generations to come.</a:t>
            </a:r>
          </a:p>
        </p:txBody>
      </p:sp>
      <p:pic>
        <p:nvPicPr>
          <p:cNvPr id="6" name="Picture 5"/>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63116" y="5706813"/>
            <a:ext cx="1579260" cy="941530"/>
          </a:xfrm>
          <a:prstGeom prst="rect">
            <a:avLst/>
          </a:prstGeom>
        </p:spPr>
      </p:pic>
    </p:spTree>
    <p:extLst>
      <p:ext uri="{BB962C8B-B14F-4D97-AF65-F5344CB8AC3E}">
        <p14:creationId xmlns:p14="http://schemas.microsoft.com/office/powerpoint/2010/main" val="34992846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60541" y="1823334"/>
            <a:ext cx="3961584" cy="4825009"/>
          </a:xfrm>
          <a:prstGeom prst="rect">
            <a:avLst/>
          </a:prstGeom>
        </p:spPr>
      </p:pic>
      <p:sp>
        <p:nvSpPr>
          <p:cNvPr id="2" name="Title 1"/>
          <p:cNvSpPr>
            <a:spLocks noGrp="1"/>
          </p:cNvSpPr>
          <p:nvPr>
            <p:ph type="title"/>
          </p:nvPr>
        </p:nvSpPr>
        <p:spPr/>
        <p:txBody>
          <a:bodyPr>
            <a:normAutofit/>
          </a:bodyPr>
          <a:lstStyle/>
          <a:p>
            <a:r>
              <a:rPr lang="en-US" sz="6000" b="0" dirty="0">
                <a:latin typeface="Tw Cen MT Condensed" panose="020B0606020104020203" pitchFamily="34" charset="0"/>
              </a:rPr>
              <a:t>Law</a:t>
            </a:r>
          </a:p>
        </p:txBody>
      </p:sp>
      <p:sp>
        <p:nvSpPr>
          <p:cNvPr id="3" name="Content Placeholder 2"/>
          <p:cNvSpPr>
            <a:spLocks noGrp="1"/>
          </p:cNvSpPr>
          <p:nvPr>
            <p:ph idx="1"/>
          </p:nvPr>
        </p:nvSpPr>
        <p:spPr>
          <a:xfrm>
            <a:off x="4824984" y="5706813"/>
            <a:ext cx="2997056" cy="1000124"/>
          </a:xfrm>
        </p:spPr>
        <p:txBody>
          <a:bodyPr>
            <a:normAutofit fontScale="92500" lnSpcReduction="20000"/>
          </a:bodyPr>
          <a:lstStyle/>
          <a:p>
            <a:pPr marL="0" indent="0">
              <a:buNone/>
            </a:pPr>
            <a:r>
              <a:rPr lang="en-US" dirty="0">
                <a:latin typeface="Calibri" panose="020F0502020204030204" pitchFamily="34" charset="0"/>
              </a:rPr>
              <a:t>Daniel Buller</a:t>
            </a:r>
            <a:br>
              <a:rPr lang="en-US" dirty="0">
                <a:latin typeface="Calibri" panose="020F0502020204030204" pitchFamily="34" charset="0"/>
              </a:rPr>
            </a:br>
            <a:r>
              <a:rPr lang="en-US" dirty="0">
                <a:latin typeface="Calibri" panose="020F0502020204030204" pitchFamily="34" charset="0"/>
              </a:rPr>
              <a:t>Attorney</a:t>
            </a:r>
            <a:br>
              <a:rPr lang="en-US" dirty="0">
                <a:latin typeface="Calibri" panose="020F0502020204030204" pitchFamily="34" charset="0"/>
              </a:rPr>
            </a:br>
            <a:r>
              <a:rPr lang="en-US" dirty="0" err="1">
                <a:latin typeface="Calibri" panose="020F0502020204030204" pitchFamily="34" charset="0"/>
              </a:rPr>
              <a:t>Foulston</a:t>
            </a:r>
            <a:r>
              <a:rPr lang="en-US" dirty="0">
                <a:latin typeface="Calibri" panose="020F0502020204030204" pitchFamily="34" charset="0"/>
              </a:rPr>
              <a:t> </a:t>
            </a:r>
            <a:r>
              <a:rPr lang="en-US" dirty="0" err="1">
                <a:latin typeface="Calibri" panose="020F0502020204030204" pitchFamily="34" charset="0"/>
              </a:rPr>
              <a:t>Siefkin</a:t>
            </a:r>
            <a:r>
              <a:rPr lang="en-US" dirty="0">
                <a:latin typeface="Calibri" panose="020F0502020204030204" pitchFamily="34" charset="0"/>
              </a:rPr>
              <a:t> LLP</a:t>
            </a:r>
          </a:p>
          <a:p>
            <a:endParaRPr lang="en-US" dirty="0"/>
          </a:p>
        </p:txBody>
      </p:sp>
      <p:sp>
        <p:nvSpPr>
          <p:cNvPr id="4" name="Rectangular Callout 3"/>
          <p:cNvSpPr/>
          <p:nvPr/>
        </p:nvSpPr>
        <p:spPr>
          <a:xfrm>
            <a:off x="5339443" y="702129"/>
            <a:ext cx="6633482" cy="4455660"/>
          </a:xfrm>
          <a:prstGeom prst="wedgeRectCallout">
            <a:avLst>
              <a:gd name="adj1" fmla="val -93992"/>
              <a:gd name="adj2" fmla="val 18962"/>
            </a:avLst>
          </a:prstGeom>
          <a:solidFill>
            <a:schemeClr val="bg1"/>
          </a:solidFill>
          <a:ln w="38100">
            <a:solidFill>
              <a:srgbClr val="445E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472113" y="702128"/>
            <a:ext cx="6500812" cy="4832092"/>
          </a:xfrm>
          <a:prstGeom prst="rect">
            <a:avLst/>
          </a:prstGeom>
          <a:noFill/>
        </p:spPr>
        <p:txBody>
          <a:bodyPr wrap="square" rtlCol="0">
            <a:spAutoFit/>
          </a:bodyPr>
          <a:lstStyle/>
          <a:p>
            <a:pPr algn="ctr"/>
            <a:r>
              <a:rPr lang="en-US" sz="2800" dirty="0">
                <a:latin typeface="Calibri" panose="020F0502020204030204" pitchFamily="34" charset="0"/>
              </a:rPr>
              <a:t>Water attorneys help people comply with the law, conduct complex transactions involving water issues and handle litigation between competing water users.  I grew-up on a farm in SW Kansas, obtaining and preserving adequate water has always been important to me.  The </a:t>
            </a:r>
            <a:r>
              <a:rPr lang="en-US" sz="2800" b="1" dirty="0">
                <a:latin typeface="Calibri" panose="020F0502020204030204" pitchFamily="34" charset="0"/>
              </a:rPr>
              <a:t>complexity and competition</a:t>
            </a:r>
            <a:r>
              <a:rPr lang="en-US" sz="2800" dirty="0">
                <a:latin typeface="Calibri" panose="020F0502020204030204" pitchFamily="34" charset="0"/>
              </a:rPr>
              <a:t> involved in obtaining and keeping water rights keeps my water-law practice </a:t>
            </a:r>
            <a:r>
              <a:rPr lang="en-US" sz="2800" b="1" dirty="0">
                <a:latin typeface="Calibri" panose="020F0502020204030204" pitchFamily="34" charset="0"/>
              </a:rPr>
              <a:t>interesting and rewarding</a:t>
            </a:r>
            <a:r>
              <a:rPr lang="en-US" sz="2800" dirty="0">
                <a:latin typeface="Calibri" panose="020F0502020204030204" pitchFamily="34" charset="0"/>
              </a:rPr>
              <a:t>.</a:t>
            </a:r>
          </a:p>
          <a:p>
            <a:pPr algn="ctr"/>
            <a:endParaRPr lang="en-US" sz="2800" dirty="0"/>
          </a:p>
        </p:txBody>
      </p:sp>
      <p:pic>
        <p:nvPicPr>
          <p:cNvPr id="6" name="Picture 5"/>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63116" y="5706813"/>
            <a:ext cx="1579260" cy="941530"/>
          </a:xfrm>
          <a:prstGeom prst="rect">
            <a:avLst/>
          </a:prstGeom>
        </p:spPr>
      </p:pic>
    </p:spTree>
    <p:extLst>
      <p:ext uri="{BB962C8B-B14F-4D97-AF65-F5344CB8AC3E}">
        <p14:creationId xmlns:p14="http://schemas.microsoft.com/office/powerpoint/2010/main" val="3856572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3820" y="450375"/>
            <a:ext cx="6185849" cy="6407625"/>
          </a:xfrm>
        </p:spPr>
        <p:txBody>
          <a:bodyPr>
            <a:normAutofit lnSpcReduction="10000"/>
          </a:bodyPr>
          <a:lstStyle/>
          <a:p>
            <a:pPr marL="0" indent="0" algn="ctr">
              <a:buNone/>
            </a:pPr>
            <a:r>
              <a:rPr lang="en-US" sz="3000" b="1" dirty="0">
                <a:latin typeface="Miriam Fixed" panose="020B0509050101010101" pitchFamily="49" charset="-79"/>
                <a:cs typeface="Miriam Fixed" panose="020B0509050101010101" pitchFamily="49" charset="-79"/>
              </a:rPr>
              <a:t>Water is a great industry for young people. </a:t>
            </a:r>
          </a:p>
          <a:p>
            <a:pPr marL="0" indent="0">
              <a:buNone/>
            </a:pPr>
            <a:r>
              <a:rPr lang="en-US" sz="3000" dirty="0">
                <a:latin typeface="Miriam Fixed" panose="020B0509050101010101" pitchFamily="49" charset="-79"/>
                <a:cs typeface="Miriam Fixed" panose="020B0509050101010101" pitchFamily="49" charset="-79"/>
              </a:rPr>
              <a:t>Water will never be obsolete, but eventually the way we run our organizations and the people who run it will be. </a:t>
            </a:r>
          </a:p>
          <a:p>
            <a:pPr marL="0" indent="0">
              <a:buNone/>
            </a:pPr>
            <a:r>
              <a:rPr lang="en-US" sz="3000" dirty="0">
                <a:latin typeface="Miriam Fixed" panose="020B0509050101010101" pitchFamily="49" charset="-79"/>
                <a:cs typeface="Miriam Fixed" panose="020B0509050101010101" pitchFamily="49" charset="-79"/>
              </a:rPr>
              <a:t>We have to keep innovating and evolving how we deliver this life-giving necessity. </a:t>
            </a:r>
          </a:p>
          <a:p>
            <a:pPr marL="0" indent="0">
              <a:buNone/>
            </a:pPr>
            <a:r>
              <a:rPr lang="en-US" sz="3000" dirty="0">
                <a:latin typeface="Miriam Fixed" panose="020B0509050101010101" pitchFamily="49" charset="-79"/>
                <a:cs typeface="Miriam Fixed" panose="020B0509050101010101" pitchFamily="49" charset="-79"/>
              </a:rPr>
              <a:t>Fresh perspectives and new voices have value in the water industry.   </a:t>
            </a:r>
          </a:p>
          <a:p>
            <a:pPr algn="r"/>
            <a:r>
              <a:rPr lang="en-US" i="1" dirty="0"/>
              <a:t>Mandy Cawby, </a:t>
            </a:r>
            <a:r>
              <a:rPr lang="en-US" i="1" dirty="0" err="1"/>
              <a:t>WaterOne</a:t>
            </a:r>
            <a:endParaRPr lang="en-US" i="1" dirty="0"/>
          </a:p>
        </p:txBody>
      </p:sp>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9434" y="777921"/>
            <a:ext cx="4941351" cy="4790364"/>
          </a:xfrm>
          <a:prstGeom prst="rect">
            <a:avLst/>
          </a:prstGeom>
        </p:spPr>
      </p:pic>
      <p:sp>
        <p:nvSpPr>
          <p:cNvPr id="9" name="TextBox 8"/>
          <p:cNvSpPr txBox="1"/>
          <p:nvPr/>
        </p:nvSpPr>
        <p:spPr>
          <a:xfrm>
            <a:off x="409434" y="5568285"/>
            <a:ext cx="4941351" cy="923330"/>
          </a:xfrm>
          <a:prstGeom prst="rect">
            <a:avLst/>
          </a:prstGeom>
          <a:noFill/>
        </p:spPr>
        <p:txBody>
          <a:bodyPr wrap="square" rtlCol="0">
            <a:spAutoFit/>
          </a:bodyPr>
          <a:lstStyle/>
          <a:p>
            <a:r>
              <a:rPr lang="en-US" dirty="0"/>
              <a:t>College students in New Zealand use drones, water quality testing and phone apps to monitor pollution in rivers and streams</a:t>
            </a:r>
          </a:p>
        </p:txBody>
      </p:sp>
    </p:spTree>
    <p:extLst>
      <p:ext uri="{BB962C8B-B14F-4D97-AF65-F5344CB8AC3E}">
        <p14:creationId xmlns:p14="http://schemas.microsoft.com/office/powerpoint/2010/main" val="3358863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453827-5097-F1A1-A33E-65EB9B67FC3F}"/>
              </a:ext>
            </a:extLst>
          </p:cNvPr>
          <p:cNvSpPr>
            <a:spLocks noGrp="1"/>
          </p:cNvSpPr>
          <p:nvPr>
            <p:ph idx="4294967295"/>
          </p:nvPr>
        </p:nvSpPr>
        <p:spPr>
          <a:xfrm>
            <a:off x="838200" y="627019"/>
            <a:ext cx="10515600" cy="1179513"/>
          </a:xfrm>
        </p:spPr>
        <p:txBody>
          <a:bodyPr/>
          <a:lstStyle/>
          <a:p>
            <a:pPr marL="0" indent="0" algn="ctr">
              <a:buNone/>
            </a:pPr>
            <a:r>
              <a:rPr lang="en-US" dirty="0"/>
              <a:t>Adapted from “Poison Pump” lesson plan from the </a:t>
            </a:r>
            <a:r>
              <a:rPr lang="en-US" i="1" dirty="0"/>
              <a:t>Project WET Curriculum Guide</a:t>
            </a:r>
            <a:r>
              <a:rPr lang="en-US" dirty="0"/>
              <a:t>.</a:t>
            </a:r>
          </a:p>
        </p:txBody>
      </p:sp>
      <p:pic>
        <p:nvPicPr>
          <p:cNvPr id="5" name="Picture 4">
            <a:extLst>
              <a:ext uri="{FF2B5EF4-FFF2-40B4-BE49-F238E27FC236}">
                <a16:creationId xmlns:a16="http://schemas.microsoft.com/office/drawing/2014/main" id="{10C65B01-F180-B2F5-65B6-84D46B295CD8}"/>
              </a:ext>
            </a:extLst>
          </p:cNvPr>
          <p:cNvPicPr>
            <a:picLocks noChangeAspect="1"/>
          </p:cNvPicPr>
          <p:nvPr/>
        </p:nvPicPr>
        <p:blipFill>
          <a:blip r:embed="rId2"/>
          <a:stretch>
            <a:fillRect/>
          </a:stretch>
        </p:blipFill>
        <p:spPr>
          <a:xfrm>
            <a:off x="3284692" y="1629076"/>
            <a:ext cx="5622615" cy="3599847"/>
          </a:xfrm>
          <a:prstGeom prst="rect">
            <a:avLst/>
          </a:prstGeom>
        </p:spPr>
      </p:pic>
      <p:sp>
        <p:nvSpPr>
          <p:cNvPr id="6" name="Content Placeholder 2">
            <a:extLst>
              <a:ext uri="{FF2B5EF4-FFF2-40B4-BE49-F238E27FC236}">
                <a16:creationId xmlns:a16="http://schemas.microsoft.com/office/drawing/2014/main" id="{E19D2755-C865-8BBF-5B18-CDEAA4B70354}"/>
              </a:ext>
            </a:extLst>
          </p:cNvPr>
          <p:cNvSpPr txBox="1">
            <a:spLocks/>
          </p:cNvSpPr>
          <p:nvPr/>
        </p:nvSpPr>
        <p:spPr>
          <a:xfrm>
            <a:off x="838199" y="5764791"/>
            <a:ext cx="10515600" cy="96964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Clr>
                <a:schemeClr val="accent6"/>
              </a:buClr>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6"/>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6"/>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Find the Project WET training or partner near you!</a:t>
            </a:r>
          </a:p>
          <a:p>
            <a:pPr marL="0" indent="0" algn="ctr">
              <a:buNone/>
            </a:pPr>
            <a:r>
              <a:rPr lang="en-US" dirty="0">
                <a:solidFill>
                  <a:srgbClr val="0070C0"/>
                </a:solidFill>
                <a:hlinkClick r:id="rId3">
                  <a:extLst>
                    <a:ext uri="{A12FA001-AC4F-418D-AE19-62706E023703}">
                      <ahyp:hlinkClr xmlns:ahyp="http://schemas.microsoft.com/office/drawing/2018/hyperlinkcolor" val="tx"/>
                    </a:ext>
                  </a:extLst>
                </a:hlinkClick>
              </a:rPr>
              <a:t>www.projectwet.org/about-us/where-we-are</a:t>
            </a:r>
            <a:r>
              <a:rPr lang="en-US" dirty="0">
                <a:solidFill>
                  <a:srgbClr val="0070C0"/>
                </a:solidFill>
              </a:rPr>
              <a:t> </a:t>
            </a:r>
          </a:p>
        </p:txBody>
      </p:sp>
    </p:spTree>
    <p:extLst>
      <p:ext uri="{BB962C8B-B14F-4D97-AF65-F5344CB8AC3E}">
        <p14:creationId xmlns:p14="http://schemas.microsoft.com/office/powerpoint/2010/main" val="3213469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2" name="Picture 4" descr="Image result for cholera"/>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383448" y="0"/>
            <a:ext cx="4808552" cy="72104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mage result for cholera"/>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12725" y="1469447"/>
            <a:ext cx="6969125" cy="3915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026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2" name="Picture 2" descr="Image result for dr john snow"/>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84825" y="0"/>
            <a:ext cx="4735512" cy="7771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9966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rot="20028713">
            <a:off x="6282219" y="567402"/>
            <a:ext cx="5125709" cy="3893497"/>
          </a:xfrm>
          <a:prstGeom prst="rect">
            <a:avLst/>
          </a:prstGeom>
          <a:effectLst>
            <a:outerShdw blurRad="50800" dist="38100" dir="2700000" algn="tl" rotWithShape="0">
              <a:prstClr val="black">
                <a:alpha val="40000"/>
              </a:prstClr>
            </a:outerShdw>
          </a:effectLst>
        </p:spPr>
      </p:pic>
      <p:pic>
        <p:nvPicPr>
          <p:cNvPr id="2" name="Picture 1"/>
          <p:cNvPicPr>
            <a:picLocks noChangeAspect="1"/>
          </p:cNvPicPr>
          <p:nvPr/>
        </p:nvPicPr>
        <p:blipFill>
          <a:blip r:embed="rId4"/>
          <a:stretch>
            <a:fillRect/>
          </a:stretch>
        </p:blipFill>
        <p:spPr>
          <a:xfrm rot="894519">
            <a:off x="5035778" y="3619639"/>
            <a:ext cx="4322110" cy="2728288"/>
          </a:xfrm>
          <a:prstGeom prst="rect">
            <a:avLst/>
          </a:prstGeom>
          <a:effectLst>
            <a:outerShdw blurRad="50800" dist="38100" dir="2700000" algn="tl" rotWithShape="0">
              <a:prstClr val="black">
                <a:alpha val="40000"/>
              </a:prstClr>
            </a:outerShdw>
          </a:effectLst>
        </p:spPr>
      </p:pic>
      <p:grpSp>
        <p:nvGrpSpPr>
          <p:cNvPr id="6" name="Group 5"/>
          <p:cNvGrpSpPr/>
          <p:nvPr/>
        </p:nvGrpSpPr>
        <p:grpSpPr>
          <a:xfrm>
            <a:off x="0" y="-215953"/>
            <a:ext cx="5334000" cy="4000500"/>
            <a:chOff x="0" y="-215953"/>
            <a:chExt cx="5334000" cy="4000500"/>
          </a:xfrm>
        </p:grpSpPr>
        <p:pic>
          <p:nvPicPr>
            <p:cNvPr id="9218" name="Picture 2" descr="Image result for clues"/>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215953"/>
              <a:ext cx="5334000" cy="4000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193158" y="1257300"/>
              <a:ext cx="1028700" cy="692497"/>
            </a:xfrm>
            <a:prstGeom prst="rect">
              <a:avLst/>
            </a:prstGeom>
            <a:noFill/>
          </p:spPr>
          <p:txBody>
            <a:bodyPr wrap="square" rtlCol="0">
              <a:spAutoFit/>
            </a:bodyPr>
            <a:lstStyle/>
            <a:p>
              <a:r>
                <a:rPr lang="en-US" sz="3900" b="1" dirty="0">
                  <a:latin typeface="Tw Cen MT Condensed Extra Bold" panose="020B0803020202020204" pitchFamily="34" charset="0"/>
                </a:rPr>
                <a:t>S</a:t>
              </a:r>
            </a:p>
          </p:txBody>
        </p:sp>
      </p:grpSp>
    </p:spTree>
    <p:extLst>
      <p:ext uri="{BB962C8B-B14F-4D97-AF65-F5344CB8AC3E}">
        <p14:creationId xmlns:p14="http://schemas.microsoft.com/office/powerpoint/2010/main" val="4116838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rot="20249462">
            <a:off x="5784969" y="1697326"/>
            <a:ext cx="5850282" cy="3520155"/>
          </a:xfrm>
          <a:prstGeom prst="rect">
            <a:avLst/>
          </a:prstGeom>
          <a:effectLst>
            <a:outerShdw blurRad="50800" dist="38100" dir="2700000" algn="tl" rotWithShape="0">
              <a:prstClr val="black">
                <a:alpha val="40000"/>
              </a:prstClr>
            </a:outerShdw>
          </a:effectLst>
        </p:spPr>
      </p:pic>
      <p:grpSp>
        <p:nvGrpSpPr>
          <p:cNvPr id="3" name="Group 2"/>
          <p:cNvGrpSpPr/>
          <p:nvPr/>
        </p:nvGrpSpPr>
        <p:grpSpPr>
          <a:xfrm>
            <a:off x="0" y="1060397"/>
            <a:ext cx="5334000" cy="4000500"/>
            <a:chOff x="0" y="-215953"/>
            <a:chExt cx="5334000" cy="4000500"/>
          </a:xfrm>
        </p:grpSpPr>
        <p:pic>
          <p:nvPicPr>
            <p:cNvPr id="4" name="Picture 2" descr="Image result for clues"/>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215953"/>
              <a:ext cx="5334000" cy="4000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193158" y="1257300"/>
              <a:ext cx="1028700" cy="692497"/>
            </a:xfrm>
            <a:prstGeom prst="rect">
              <a:avLst/>
            </a:prstGeom>
            <a:noFill/>
          </p:spPr>
          <p:txBody>
            <a:bodyPr wrap="square" rtlCol="0">
              <a:spAutoFit/>
            </a:bodyPr>
            <a:lstStyle/>
            <a:p>
              <a:r>
                <a:rPr lang="en-US" sz="3900" b="1" dirty="0">
                  <a:latin typeface="Tw Cen MT Condensed Extra Bold" panose="020B0803020202020204" pitchFamily="34" charset="0"/>
                </a:rPr>
                <a:t>S</a:t>
              </a:r>
            </a:p>
          </p:txBody>
        </p:sp>
      </p:grpSp>
      <p:sp>
        <p:nvSpPr>
          <p:cNvPr id="6" name="Title 1"/>
          <p:cNvSpPr txBox="1">
            <a:spLocks/>
          </p:cNvSpPr>
          <p:nvPr/>
        </p:nvSpPr>
        <p:spPr>
          <a:xfrm>
            <a:off x="1555685" y="660836"/>
            <a:ext cx="3287742" cy="800100"/>
          </a:xfrm>
          <a:prstGeom prst="rect">
            <a:avLst/>
          </a:prstGeom>
        </p:spPr>
        <p:txBody>
          <a:bodyPr/>
          <a:lstStyle>
            <a:lvl1pPr algn="l" defTabSz="914400" rtl="0" eaLnBrk="1" latinLnBrk="0" hangingPunct="1">
              <a:lnSpc>
                <a:spcPct val="90000"/>
              </a:lnSpc>
              <a:spcBef>
                <a:spcPct val="0"/>
              </a:spcBef>
              <a:buNone/>
              <a:defRPr sz="4400" b="1" kern="1200" cap="all" baseline="0">
                <a:solidFill>
                  <a:schemeClr val="tx1"/>
                </a:solidFill>
                <a:latin typeface="+mj-lt"/>
                <a:ea typeface="+mj-ea"/>
                <a:cs typeface="+mj-cs"/>
              </a:defRPr>
            </a:lvl1pPr>
          </a:lstStyle>
          <a:p>
            <a:r>
              <a:rPr lang="en-US" sz="7500" dirty="0"/>
              <a:t>More</a:t>
            </a:r>
          </a:p>
        </p:txBody>
      </p:sp>
    </p:spTree>
    <p:extLst>
      <p:ext uri="{BB962C8B-B14F-4D97-AF65-F5344CB8AC3E}">
        <p14:creationId xmlns:p14="http://schemas.microsoft.com/office/powerpoint/2010/main" val="188634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endParaRPr lang="en-US"/>
          </a:p>
        </p:txBody>
      </p:sp>
      <p:pic>
        <p:nvPicPr>
          <p:cNvPr id="4" name="Picture 8" descr="Image result for broad street mystery"/>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94997" y="95250"/>
            <a:ext cx="4599416" cy="6126423"/>
          </a:xfrm>
          <a:prstGeom prst="rect">
            <a:avLst/>
          </a:prstGeom>
          <a:noFill/>
          <a:effectLst>
            <a:outerShdw blurRad="50800" dist="38100" dir="24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98701" y="3999128"/>
            <a:ext cx="6933952" cy="2723823"/>
          </a:xfrm>
          <a:prstGeom prst="rect">
            <a:avLst/>
          </a:prstGeom>
          <a:noFill/>
        </p:spPr>
        <p:txBody>
          <a:bodyPr wrap="square" rtlCol="0">
            <a:spAutoFit/>
          </a:bodyPr>
          <a:lstStyle/>
          <a:p>
            <a:pPr algn="ctr">
              <a:spcAft>
                <a:spcPts val="1800"/>
              </a:spcAft>
            </a:pPr>
            <a:r>
              <a:rPr lang="en-US" sz="4000" dirty="0">
                <a:latin typeface="Miriam Fixed" panose="020B0509050101010101" pitchFamily="49" charset="-79"/>
                <a:cs typeface="Miriam Fixed" panose="020B0509050101010101" pitchFamily="49" charset="-79"/>
              </a:rPr>
              <a:t>Disease Agent:</a:t>
            </a:r>
            <a:br>
              <a:rPr lang="en-US" sz="4000" dirty="0">
                <a:latin typeface="Miriam Fixed" panose="020B0509050101010101" pitchFamily="49" charset="-79"/>
                <a:cs typeface="Miriam Fixed" panose="020B0509050101010101" pitchFamily="49" charset="-79"/>
              </a:rPr>
            </a:br>
            <a:r>
              <a:rPr lang="en-US" sz="4000" dirty="0">
                <a:latin typeface="Miriam Fixed" panose="020B0509050101010101" pitchFamily="49" charset="-79"/>
                <a:cs typeface="Miriam Fixed" panose="020B0509050101010101" pitchFamily="49" charset="-79"/>
              </a:rPr>
              <a:t>The Broad Street Public Pump</a:t>
            </a:r>
          </a:p>
          <a:p>
            <a:endParaRPr lang="en-US" dirty="0"/>
          </a:p>
          <a:p>
            <a:endParaRPr lang="en-US" dirty="0"/>
          </a:p>
        </p:txBody>
      </p:sp>
      <p:pic>
        <p:nvPicPr>
          <p:cNvPr id="7172" name="Picture 4" descr="Image result for mystery solved"/>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6357" y="669806"/>
            <a:ext cx="6658640" cy="3329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171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1800s ship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2450" y="817423"/>
            <a:ext cx="8068887" cy="5200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516437" y="658475"/>
            <a:ext cx="4675563" cy="5586145"/>
          </a:xfrm>
          <a:prstGeom prst="rect">
            <a:avLst/>
          </a:prstGeom>
          <a:noFill/>
        </p:spPr>
        <p:txBody>
          <a:bodyPr wrap="square" rtlCol="0">
            <a:spAutoFit/>
          </a:bodyPr>
          <a:lstStyle/>
          <a:p>
            <a:pPr algn="ctr">
              <a:spcAft>
                <a:spcPts val="1800"/>
              </a:spcAft>
            </a:pPr>
            <a:r>
              <a:rPr lang="en-US" sz="3600" b="1" dirty="0"/>
              <a:t>1854 London Cholera Epidemic</a:t>
            </a:r>
          </a:p>
          <a:p>
            <a:pPr>
              <a:spcAft>
                <a:spcPts val="1800"/>
              </a:spcAft>
            </a:pPr>
            <a:r>
              <a:rPr lang="en-US" sz="3000" dirty="0"/>
              <a:t>Hundreds died</a:t>
            </a:r>
          </a:p>
          <a:p>
            <a:pPr>
              <a:spcAft>
                <a:spcPts val="1800"/>
              </a:spcAft>
            </a:pPr>
            <a:r>
              <a:rPr lang="en-US" sz="3000" dirty="0"/>
              <a:t>Cholera brought by ships from India carrying contaminated drinking water</a:t>
            </a:r>
          </a:p>
          <a:p>
            <a:pPr>
              <a:spcAft>
                <a:spcPts val="1800"/>
              </a:spcAft>
            </a:pPr>
            <a:r>
              <a:rPr lang="en-US" sz="3000" dirty="0"/>
              <a:t>Contaminated water was dumped into the river – London’s water source</a:t>
            </a:r>
            <a:endParaRPr lang="en-US" dirty="0"/>
          </a:p>
        </p:txBody>
      </p:sp>
    </p:spTree>
    <p:extLst>
      <p:ext uri="{BB962C8B-B14F-4D97-AF65-F5344CB8AC3E}">
        <p14:creationId xmlns:p14="http://schemas.microsoft.com/office/powerpoint/2010/main" val="529645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cholera"/>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68163"/>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idx="4294967295"/>
          </p:nvPr>
        </p:nvSpPr>
        <p:spPr>
          <a:xfrm>
            <a:off x="742950" y="192088"/>
            <a:ext cx="12192000" cy="519112"/>
          </a:xfrm>
        </p:spPr>
        <p:txBody>
          <a:bodyPr>
            <a:noAutofit/>
          </a:bodyPr>
          <a:lstStyle/>
          <a:p>
            <a:r>
              <a:rPr lang="en-US" sz="5000" cap="none" dirty="0">
                <a:solidFill>
                  <a:schemeClr val="bg1"/>
                </a:solidFill>
              </a:rPr>
              <a:t>Cholera</a:t>
            </a:r>
          </a:p>
        </p:txBody>
      </p:sp>
    </p:spTree>
    <p:extLst>
      <p:ext uri="{BB962C8B-B14F-4D97-AF65-F5344CB8AC3E}">
        <p14:creationId xmlns:p14="http://schemas.microsoft.com/office/powerpoint/2010/main" val="2612338427"/>
      </p:ext>
    </p:extLst>
  </p:cSld>
  <p:clrMapOvr>
    <a:masterClrMapping/>
  </p:clrMapOvr>
</p:sld>
</file>

<file path=ppt/theme/theme1.xml><?xml version="1.0" encoding="utf-8"?>
<a:theme xmlns:a="http://schemas.openxmlformats.org/drawingml/2006/main" name="Office Theme">
  <a:themeElements>
    <a:clrScheme name="Custom 13">
      <a:dk1>
        <a:srgbClr val="000000"/>
      </a:dk1>
      <a:lt1>
        <a:srgbClr val="FFFFFF"/>
      </a:lt1>
      <a:dk2>
        <a:srgbClr val="000000"/>
      </a:dk2>
      <a:lt2>
        <a:srgbClr val="FFFFFF"/>
      </a:lt2>
      <a:accent1>
        <a:srgbClr val="FFC212"/>
      </a:accent1>
      <a:accent2>
        <a:srgbClr val="000000"/>
      </a:accent2>
      <a:accent3>
        <a:srgbClr val="9E9C99"/>
      </a:accent3>
      <a:accent4>
        <a:srgbClr val="FFFFFF"/>
      </a:accent4>
      <a:accent5>
        <a:srgbClr val="FFEAAF"/>
      </a:accent5>
      <a:accent6>
        <a:srgbClr val="303030"/>
      </a:accent6>
      <a:hlink>
        <a:srgbClr val="FFC212"/>
      </a:hlink>
      <a:folHlink>
        <a:srgbClr val="6E82D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FC PowerPoint Template" id="{A21FDCB6-4412-4417-AC6B-3DBC6F14C59E}" vid="{EEDFAD8F-C298-40B3-AD58-566BDD2EEDB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EFC PowerPoint Template</Template>
  <TotalTime>358</TotalTime>
  <Words>1775</Words>
  <Application>Microsoft Office PowerPoint</Application>
  <PresentationFormat>Widescreen</PresentationFormat>
  <Paragraphs>138</Paragraphs>
  <Slides>29</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Miriam Fixed</vt:lpstr>
      <vt:lpstr>Tw Cen MT Condensed</vt:lpstr>
      <vt:lpstr>Tw Cen MT Condensed Extra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Cholera</vt:lpstr>
      <vt:lpstr>PowerPoint Presentation</vt:lpstr>
      <vt:lpstr>Kansas Drinking water Sources</vt:lpstr>
      <vt:lpstr>Drinking water Treatment</vt:lpstr>
      <vt:lpstr>Water Testing</vt:lpstr>
      <vt:lpstr>Water quality standards</vt:lpstr>
      <vt:lpstr>Water Testing Example</vt:lpstr>
      <vt:lpstr>Where does the water go?</vt:lpstr>
      <vt:lpstr>PowerPoint Presentation</vt:lpstr>
      <vt:lpstr>4 steps to wastewater treatment</vt:lpstr>
      <vt:lpstr>Thank you!  Have a great Day!!!</vt:lpstr>
      <vt:lpstr>PowerPoint Presentation</vt:lpstr>
      <vt:lpstr>Operator</vt:lpstr>
      <vt:lpstr>Chemist</vt:lpstr>
      <vt:lpstr>Communications</vt:lpstr>
      <vt:lpstr>Regulator</vt:lpstr>
      <vt:lpstr>Biologist</vt:lpstr>
      <vt:lpstr>Engineer</vt:lpstr>
      <vt:lpstr>Law</vt:lpstr>
      <vt:lpstr>PowerPoint Presentation</vt:lpstr>
      <vt:lpstr>PowerPoint Presentation</vt:lpstr>
    </vt:vector>
  </TitlesOfParts>
  <Company>Wichita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Garren, Leslie</dc:creator>
  <cp:lastModifiedBy>Kimble, Leslie</cp:lastModifiedBy>
  <cp:revision>42</cp:revision>
  <dcterms:created xsi:type="dcterms:W3CDTF">2017-04-13T15:12:05Z</dcterms:created>
  <dcterms:modified xsi:type="dcterms:W3CDTF">2025-09-30T19:04:56Z</dcterms:modified>
</cp:coreProperties>
</file>